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2B9C3E-C4C8-45FD-8A6C-F8D06C3D687D}">
          <p14:sldIdLst>
            <p14:sldId id="256"/>
            <p14:sldId id="257"/>
            <p14:sldId id="259"/>
            <p14:sldId id="258"/>
            <p14:sldId id="260"/>
            <p14:sldId id="262"/>
            <p14:sldId id="263"/>
            <p14:sldId id="265"/>
          </p14:sldIdLst>
        </p14:section>
        <p14:section name="Untitled Section" id="{A4DF22CA-9F6E-42F5-82D4-70AA819AF582}">
          <p14:sldIdLst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zlEcElmDLqE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0"/>
            <a:ext cx="8825658" cy="3329581"/>
          </a:xfrm>
        </p:spPr>
        <p:txBody>
          <a:bodyPr/>
          <a:lstStyle/>
          <a:p>
            <a:r>
              <a:rPr lang="en-US" dirty="0" smtClean="0"/>
              <a:t>Pastimes:  Hockey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Bradley </a:t>
            </a:r>
            <a:r>
              <a:rPr lang="en-US" dirty="0" err="1" smtClean="0"/>
              <a:t>jardine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 to my project.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8" y="2538248"/>
            <a:ext cx="6036922" cy="4319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58" y="2538248"/>
            <a:ext cx="6138042" cy="43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Hockey is a very good past time because you never know what can happen.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Hockey is important in Canada because it lets you play something fun with your friends and meet new people.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479" y="2179041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97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3" y="96531"/>
            <a:ext cx="9026910" cy="676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578843"/>
            <a:ext cx="9404723" cy="1400530"/>
          </a:xfrm>
        </p:spPr>
        <p:txBody>
          <a:bodyPr/>
          <a:lstStyle/>
          <a:p>
            <a:r>
              <a:rPr lang="en-US" dirty="0" smtClean="0"/>
              <a:t>Parents who are watching their children play hockey get to make new friends with the other hockey parents.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Hockey is great exercise to keep you healthy.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28" y="144517"/>
            <a:ext cx="6917909" cy="2882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600" y="1935545"/>
            <a:ext cx="3727725" cy="47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if you do not play hockey you can still watch hockey on </a:t>
            </a:r>
            <a:r>
              <a:rPr lang="en-US" dirty="0" err="1" smtClean="0"/>
              <a:t>tv</a:t>
            </a:r>
            <a:r>
              <a:rPr lang="en-US" dirty="0" smtClean="0"/>
              <a:t>.  One night it is on is Saturday when we all come to watch it all together.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97" y="3302586"/>
            <a:ext cx="3326799" cy="3250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333" y="3302586"/>
            <a:ext cx="4334151" cy="32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 Olympics was on  it was a good time because we saw how  Canada represented us. </a:t>
            </a:r>
            <a:r>
              <a:rPr lang="en-US" dirty="0" smtClean="0"/>
              <a:t>USA </a:t>
            </a:r>
            <a:r>
              <a:rPr lang="en-US" dirty="0" smtClean="0"/>
              <a:t>was not too happy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 just told you that hockey is a huge part of Canadian Culture.</a:t>
            </a:r>
            <a:br>
              <a:rPr lang="en-US" dirty="0" smtClean="0"/>
            </a:br>
            <a:r>
              <a:rPr lang="en-US" dirty="0" smtClean="0"/>
              <a:t>Many young Canadians dream of becoming a famous hockey player and one day playing for the NHL and representing Canada.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82" y="2032374"/>
            <a:ext cx="7274813" cy="482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118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Pastimes:  Hockey</vt:lpstr>
      <vt:lpstr>Hockey is a very good past time because you never know what can happen.  Hockey is important in Canada because it lets you play something fun with your friends and meet new people. </vt:lpstr>
      <vt:lpstr>PowerPoint Presentation</vt:lpstr>
      <vt:lpstr>Parents who are watching their children play hockey get to make new friends with the other hockey parents.  Hockey is great exercise to keep you healthy.</vt:lpstr>
      <vt:lpstr>PowerPoint Presentation</vt:lpstr>
      <vt:lpstr>Even if you do not play hockey you can still watch hockey on tv.  One night it is on is Saturday when we all come to watch it all together.</vt:lpstr>
      <vt:lpstr>When the Olympics was on  it was a good time because we saw how  Canada represented us. USA was not too happy </vt:lpstr>
      <vt:lpstr>So I just told you that hockey is a huge part of Canadian Culture. Many young Canadians dream of becoming a famous hockey player and one day playing for the NHL and representing Canada.</vt:lpstr>
      <vt:lpstr>PowerPoint Presentation</vt:lpstr>
      <vt:lpstr>Thank you for listening to my project.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hockey</dc:title>
  <dc:creator>Jardine, Bradley</dc:creator>
  <cp:lastModifiedBy>Perry, Laura (ASD-N)</cp:lastModifiedBy>
  <cp:revision>16</cp:revision>
  <dcterms:created xsi:type="dcterms:W3CDTF">2015-11-26T15:13:41Z</dcterms:created>
  <dcterms:modified xsi:type="dcterms:W3CDTF">2015-12-09T19:10:21Z</dcterms:modified>
</cp:coreProperties>
</file>