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2E49C"/>
    <a:srgbClr val="E01E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6A5D-5AA8-4B95-936A-7A8C8ADCCF95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CD5C-BE05-4F33-9C13-89F1069AC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6A5D-5AA8-4B95-936A-7A8C8ADCCF95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CD5C-BE05-4F33-9C13-89F1069AC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6A5D-5AA8-4B95-936A-7A8C8ADCCF95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CD5C-BE05-4F33-9C13-89F1069AC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6A5D-5AA8-4B95-936A-7A8C8ADCCF95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CD5C-BE05-4F33-9C13-89F1069AC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6A5D-5AA8-4B95-936A-7A8C8ADCCF95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CD5C-BE05-4F33-9C13-89F1069AC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6A5D-5AA8-4B95-936A-7A8C8ADCCF95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CD5C-BE05-4F33-9C13-89F1069AC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6A5D-5AA8-4B95-936A-7A8C8ADCCF95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CD5C-BE05-4F33-9C13-89F1069AC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6A5D-5AA8-4B95-936A-7A8C8ADCCF95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CD5C-BE05-4F33-9C13-89F1069AC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6A5D-5AA8-4B95-936A-7A8C8ADCCF95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CD5C-BE05-4F33-9C13-89F1069AC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6A5D-5AA8-4B95-936A-7A8C8ADCCF95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CD5C-BE05-4F33-9C13-89F1069AC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66A5D-5AA8-4B95-936A-7A8C8ADCCF95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CCD5C-BE05-4F33-9C13-89F1069AC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66A5D-5AA8-4B95-936A-7A8C8ADCCF95}" type="datetimeFigureOut">
              <a:rPr lang="en-US" smtClean="0"/>
              <a:pPr/>
              <a:t>3/28/2012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CCD5C-BE05-4F33-9C13-89F1069AC55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Olympic_Games" TargetMode="External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bg1"/>
                </a:solidFill>
              </a:rPr>
              <a:t>Fencing </a:t>
            </a:r>
            <a:endParaRPr lang="en-US" sz="88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By: </a:t>
            </a:r>
            <a:r>
              <a:rPr lang="en-US" dirty="0" err="1" smtClean="0">
                <a:solidFill>
                  <a:schemeClr val="bg1"/>
                </a:solidFill>
              </a:rPr>
              <a:t>Lyndsay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Jay-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Keating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290" name="AutoShape 2" descr="data:image/jpeg;base64,/9j/4AAQSkZJRgABAQAAAQABAAD/2wBDAAkGBwgHBgkIBwgKCgkLDRYPDQwMDRsUFRAWIB0iIiAdHx8kKDQsJCYxJx8fLT0tMTU3Ojo6Iys/RD84QzQ5Ojf/2wBDAQoKCg0MDRoPDxo3JR8lNzc3Nzc3Nzc3Nzc3Nzc3Nzc3Nzc3Nzc3Nzc3Nzc3Nzc3Nzc3Nzc3Nzc3Nzc3Nzc3Nzf/wAARCACsAQMDASIAAhEBAxEB/8QAFwABAQEBAAAAAAAAAAAAAAAAAAcIBv/EAB4QAQABAgcAAAAAAAAAAAAAAAACBAcFNTdzdLLC/8QAGQEBAQEBAQEAAAAAAAAAAAAAAAUHAgMG/8QAHhEBAAAFBQAAAAAAAAAAAAAAAAECBTNxAwQxNcH/2gAMAwEAAhEDEQA/AIwA+peIAAAAAAADrrS6iYLvS6SaqZVtLqJgu9LpJqpGqN2GHcnAAnuwAAAAABPry5HQ8rxJQU+vLkdDyvEnhubUyrROw0s+RSEBEaiAAAAAAAAAA4YBpbEwAAAAAAAHXWl1EwXel0k1UyraXUTBd6XSTVSNUbsMO5OABPdgAAAAACfXlyOh5XiSgp9eXI6HleJPDc2plWidhpZ8ikICI1EAAAAAAAAABwwDS2JgAAAAAAAOutLqJgu9LpJqplW0uomC70ukmqkao3YYdycACe7AAAAAAE+vLkdDyvElBT68uR0PK8SeG5tTKtE7DSz5FIQERqIAAAAAAAAADhgGlsTAAAAAAAAddaXUTBd6XSTVTKtpdRMF3pdJNVI1Ruww7k4AE92AAAAAAJ9eXI6HleJKCn15cjoeV4k8NzamVaJ2GlnyKQgIjUQAAAAAAAAAHDANLYmAAAAAAAA660uomC70ukmqmVbS6iYLvS6SaqRqjdhh3JwAJ7sAAAAAAT68uR0PK8SUFPry5HQ8rxJ4bm1Mq0TsNLPkUhARGogAAAAAAAAAOGAaWxMAAAAAAAB11pdRMF3pdJNVMq2l1EwXel0k1UjVG7DDuTgAT3YAAAAAAn15cjoeV4koKfXlyOh5XiTw3NqZVonYaWfIpCAiNRAAAAAAAAAAcMA0tiYAAAAAAADrrS6iYLvS6SaqZVtLqJgu9LpJqpGqN2GHcnAAnuwAAAAABPry5HQ8rxJQU+vLkdDyvEnhubUyrROw0s+RSEBEaiAAAAAAAAAA4YBpbEwAAAAAAAHXWl1EwXel0k1UyraXUTBd6XSTVSNUbsMO5OABPdgAAAAACfXlyOh5XiSgp9eXI6HleJPDc2plWidhpZ8ikICI1EAAAAAAAAABwwDS2JgAAAAAAAOutLqJgu9LpJqplW0uomC70ukmqkao3YYdycACe7AAAAAAE+vLkdDyvElBT68uR0PK8SeG5tTKtE7DSz5FIQERqIAAAAAAAAADhgGlsTAAAAAAAAddaXUTBd6XSTVTKtpdRMF3pdJNVI1Ruww7k4AE92AAAAAAJ9eXI6HleJKCn15cjoeV4k8NzamVaJ2GlnyKQgIjUQAAAAAAAAAHDANLYmAAAAAAAA660uomC70ukmqmVbS6iYLvS6SaqRqjdhh3JwAJ7sAAAAAAT68uR0PK8SUFPry5HQ8rxJ4bm1Mq0TsNLPkUhARGogAAAAAAAAAP/9k="/>
          <p:cNvSpPr>
            <a:spLocks noChangeAspect="1" noChangeArrowheads="1"/>
          </p:cNvSpPr>
          <p:nvPr/>
        </p:nvSpPr>
        <p:spPr bwMode="auto">
          <a:xfrm>
            <a:off x="63500" y="-642938"/>
            <a:ext cx="1990725" cy="1323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AutoShape 4" descr="data:image/jpeg;base64,/9j/4AAQSkZJRgABAQAAAQABAAD/2wBDAAkGBwgHBgkIBwgKCgkLDRYPDQwMDRsUFRAWIB0iIiAdHx8kKDQsJCYxJx8fLT0tMTU3Ojo6Iys/RD84QzQ5Ojf/2wBDAQoKCg0MDRoPDxo3JR8lNzc3Nzc3Nzc3Nzc3Nzc3Nzc3Nzc3Nzc3Nzc3Nzc3Nzc3Nzc3Nzc3Nzc3Nzc3Nzc3Nzf/wAARCACsAQMDASIAAhEBAxEB/8QAFwABAQEBAAAAAAAAAAAAAAAAAAcIBv/EAB4QAQABAgcAAAAAAAAAAAAAAAACBAcFNTdzdLLC/8QAGQEBAQEBAQEAAAAAAAAAAAAAAAUHAgMG/8QAHhEBAAAFBQAAAAAAAAAAAAAAAAECBTNxAwQxNcH/2gAMAwEAAhEDEQA/AIwA+peIAAAAAAADrrS6iYLvS6SaqZVtLqJgu9LpJqpGqN2GHcnAAnuwAAAAABPry5HQ8rxJQU+vLkdDyvEnhubUyrROw0s+RSEBEaiAAAAAAAAAA4YBpbEwAAAAAAAHXWl1EwXel0k1UyraXUTBd6XSTVSNUbsMO5OABPdgAAAAACfXlyOh5XiSgp9eXI6HleJPDc2plWidhpZ8ikICI1EAAAAAAAAABwwDS2JgAAAAAAAOutLqJgu9LpJqplW0uomC70ukmqkao3YYdycACe7AAAAAAE+vLkdDyvElBT68uR0PK8SeG5tTKtE7DSz5FIQERqIAAAAAAAAADhgGlsTAAAAAAAAddaXUTBd6XSTVTKtpdRMF3pdJNVI1Ruww7k4AE92AAAAAAJ9eXI6HleJKCn15cjoeV4k8NzamVaJ2GlnyKQgIjUQAAAAAAAAAHDANLYmAAAAAAAA660uomC70ukmqmVbS6iYLvS6SaqRqjdhh3JwAJ7sAAAAAAT68uR0PK8SUFPry5HQ8rxJ4bm1Mq0TsNLPkUhARGogAAAAAAAAAOGAaWxMAAAAAAAB11pdRMF3pdJNVMq2l1EwXel0k1UjVG7DDuTgAT3YAAAAAAn15cjoeV4koKfXlyOh5XiTw3NqZVonYaWfIpCAiNRAAAAAAAAAAcMA0tiYAAAAAAADrrS6iYLvS6SaqZVtLqJgu9LpJqpGqN2GHcnAAnuwAAAAABPry5HQ8rxJQU+vLkdDyvEnhubUyrROw0s+RSEBEaiAAAAAAAAAA4YBpbEwAAAAAAAHXWl1EwXel0k1UyraXUTBd6XSTVSNUbsMO5OABPdgAAAAACfXlyOh5XiSgp9eXI6HleJPDc2plWidhpZ8ikICI1EAAAAAAAAABwwDS2JgAAAAAAAOutLqJgu9LpJqplW0uomC70ukmqkao3YYdycACe7AAAAAAE+vLkdDyvElBT68uR0PK8SeG5tTKtE7DSz5FIQERqIAAAAAAAAADhgGlsTAAAAAAAAddaXUTBd6XSTVTKtpdRMF3pdJNVI1Ruww7k4AE92AAAAAAJ9eXI6HleJKCn15cjoeV4k8NzamVaJ2GlnyKQgIjUQAAAAAAAAAHDANLYmAAAAAAAA660uomC70ukmqmVbS6iYLvS6SaqRqjdhh3JwAJ7sAAAAAAT68uR0PK8SUFPry5HQ8rxJ4bm1Mq0TsNLPkUhARGogAAAAAAAAAP/9k="/>
          <p:cNvSpPr>
            <a:spLocks noChangeAspect="1" noChangeArrowheads="1"/>
          </p:cNvSpPr>
          <p:nvPr/>
        </p:nvSpPr>
        <p:spPr bwMode="auto">
          <a:xfrm>
            <a:off x="63500" y="-642938"/>
            <a:ext cx="1990725" cy="13239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4" name="AutoShape 6" descr="data:image/jpeg;base64,/9j/4AAQSkZJRgABAQAAAQABAAD/2wBDAAkGBwgHBgkIBwgKCgkLDRYPDQwMDRsUFRAWIB0iIiAdHx8kKDQsJCYxJx8fLT0tMTU3Ojo6Iys/RD84QzQ5Ojf/2wBDAQoKCg0MDRoPDxo3JR8lNzc3Nzc3Nzc3Nzc3Nzc3Nzc3Nzc3Nzc3Nzc3Nzc3Nzc3Nzc3Nzc3Nzc3Nzc3Nzc3Nzf/wAARCACsAQMDASIAAhEBAxEB/8QAFwABAQEBAAAAAAAAAAAAAAAAAAcIBv/EAB4QAQABAgcAAAAAAAAAAAAAAAACBAcFNTdzdLLC/8QAGQEBAQEBAQEAAAAAAAAAAAAAAAUHAgMG/8QAHhEBAAAFBQAAAAAAAAAAAAAAAAECBTNxAwQxNcH/2gAMAwEAAhEDEQA/AIwA+peIAAAAAAADrrS6iYLvS6SaqZVtLqJgu9LpJqpGqN2GHcnAAnuwAAAAABPry5HQ8rxJQU+vLkdDyvEnhubUyrROw0s+RSEBEaiAAAAAAAAAA4YBpbEwAAAAAAAHXWl1EwXel0k1UyraXUTBd6XSTVSNUbsMO5OABPdgAAAAACfXlyOh5XiSgp9eXI6HleJPDc2plWidhpZ8ikICI1EAAAAAAAAABwwDS2JgAAAAAAAOutLqJgu9LpJqplW0uomC70ukmqkao3YYdycACe7AAAAAAE+vLkdDyvElBT68uR0PK8SeG5tTKtE7DSz5FIQERqIAAAAAAAAADhgGlsTAAAAAAAAddaXUTBd6XSTVTKtpdRMF3pdJNVI1Ruww7k4AE92AAAAAAJ9eXI6HleJKCn15cjoeV4k8NzamVaJ2GlnyKQgIjUQAAAAAAAAAHDANLYmAAAAAAAA660uomC70ukmqmVbS6iYLvS6SaqRqjdhh3JwAJ7sAAAAAAT68uR0PK8SUFPry5HQ8rxJ4bm1Mq0TsNLPkUhARGogAAAAAAAAAOGAaWxMAAAAAAAB11pdRMF3pdJNVMq2l1EwXel0k1UjVG7DDuTgAT3YAAAAAAn15cjoeV4koKfXlyOh5XiTw3NqZVonYaWfIpCAiNRAAAAAAAAAAcMA0tiYAAAAAAADrrS6iYLvS6SaqZVtLqJgu9LpJqpGqN2GHcnAAnuwAAAAABPry5HQ8rxJQU+vLkdDyvEnhubUyrROw0s+RSEBEaiAAAAAAAAAA4YBpbEwAAAAAAAHXWl1EwXel0k1UyraXUTBd6XSTVSNUbsMO5OABPdgAAAAACfXlyOh5XiSgp9eXI6HleJPDc2plWidhpZ8ikICI1EAAAAAAAAABwwDS2JgAAAAAAAOutLqJgu9LpJqplW0uomC70ukmqkao3YYdycACe7AAAAAAE+vLkdDyvElBT68uR0PK8SeG5tTKtE7DSz5FIQERqIAAAAAAAAADhgGlsTAAAAAAAAddaXUTBd6XSTVTKtpdRMF3pdJNVI1Ruww7k4AE92AAAAAAJ9eXI6HleJKCn15cjoeV4k8NzamVaJ2GlnyKQgIjUQAAAAAAAAAHDANLYmAAAAAAAA660uomC70ukmqmVbS6iYLvS6SaqRqjdhh3JwAJ7sAAAAAAT68uR0PK8SUFPry5HQ8rxJ4bm1Mq0TsNLPkUhARGogAAAAAAAAAP/9k="/>
          <p:cNvSpPr>
            <a:spLocks noChangeAspect="1" noChangeArrowheads="1"/>
          </p:cNvSpPr>
          <p:nvPr/>
        </p:nvSpPr>
        <p:spPr bwMode="auto">
          <a:xfrm>
            <a:off x="63500" y="-795338"/>
            <a:ext cx="2466975" cy="1638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6" name="AutoShape 8" descr="data:image/jpeg;base64,/9j/4AAQSkZJRgABAQAAAQABAAD/2wBDAAkGBwgHBgkIBwgKCgkLDRYPDQwMDRsUFRAWIB0iIiAdHx8kKDQsJCYxJx8fLT0tMTU3Ojo6Iys/RD84QzQ5Ojf/2wBDAQoKCg0MDRoPDxo3JR8lNzc3Nzc3Nzc3Nzc3Nzc3Nzc3Nzc3Nzc3Nzc3Nzc3Nzc3Nzc3Nzc3Nzc3Nzc3Nzc3Nzf/wAARCACsAQMDASIAAhEBAxEB/8QAFwABAQEBAAAAAAAAAAAAAAAAAAcIBv/EAB4QAQABAgcAAAAAAAAAAAAAAAACBAcFNTdzdLLC/8QAGQEBAQEBAQEAAAAAAAAAAAAAAAUHAgMG/8QAHhEBAAAFBQAAAAAAAAAAAAAAAAECBTNxAwQxNcH/2gAMAwEAAhEDEQA/AIwA+peIAAAAAAADrrS6iYLvS6SaqZVtLqJgu9LpJqpGqN2GHcnAAnuwAAAAABPry5HQ8rxJQU+vLkdDyvEnhubUyrROw0s+RSEBEaiAAAAAAAAAA4YBpbEwAAAAAAAHXWl1EwXel0k1UyraXUTBd6XSTVSNUbsMO5OABPdgAAAAACfXlyOh5XiSgp9eXI6HleJPDc2plWidhpZ8ikICI1EAAAAAAAAABwwDS2JgAAAAAAAOutLqJgu9LpJqplW0uomC70ukmqkao3YYdycACe7AAAAAAE+vLkdDyvElBT68uR0PK8SeG5tTKtE7DSz5FIQERqIAAAAAAAAADhgGlsTAAAAAAAAddaXUTBd6XSTVTKtpdRMF3pdJNVI1Ruww7k4AE92AAAAAAJ9eXI6HleJKCn15cjoeV4k8NzamVaJ2GlnyKQgIjUQAAAAAAAAAHDANLYmAAAAAAAA660uomC70ukmqmVbS6iYLvS6SaqRqjdhh3JwAJ7sAAAAAAT68uR0PK8SUFPry5HQ8rxJ4bm1Mq0TsNLPkUhARGogAAAAAAAAAOGAaWxMAAAAAAAB11pdRMF3pdJNVMq2l1EwXel0k1UjVG7DDuTgAT3YAAAAAAn15cjoeV4koKfXlyOh5XiTw3NqZVonYaWfIpCAiNRAAAAAAAAAAcMA0tiYAAAAAAADrrS6iYLvS6SaqZVtLqJgu9LpJqpGqN2GHcnAAnuwAAAAABPry5HQ8rxJQU+vLkdDyvEnhubUyrROw0s+RSEBEaiAAAAAAAAAA4YBpbEwAAAAAAAHXWl1EwXel0k1UyraXUTBd6XSTVSNUbsMO5OABPdgAAAAACfXlyOh5XiSgp9eXI6HleJPDc2plWidhpZ8ikICI1EAAAAAAAAABwwDS2JgAAAAAAAOutLqJgu9LpJqplW0uomC70ukmqkao3YYdycACe7AAAAAAE+vLkdDyvElBT68uR0PK8SeG5tTKtE7DSz5FIQERqIAAAAAAAAADhgGlsTAAAAAAAAddaXUTBd6XSTVTKtpdRMF3pdJNVI1Ruww7k4AE92AAAAAAJ9eXI6HleJKCn15cjoeV4k8NzamVaJ2GlnyKQgIjUQAAAAAAAAAHDANLYmAAAAAAAA660uomC70ukmqmVbS6iYLvS6SaqRqjdhh3JwAJ7sAAAAAAT68uR0PK8SUFPry5HQ8rxJ4bm1Mq0TsNLPkUhARGogAAAAAAAAAP/9k="/>
          <p:cNvSpPr>
            <a:spLocks noChangeAspect="1" noChangeArrowheads="1"/>
          </p:cNvSpPr>
          <p:nvPr/>
        </p:nvSpPr>
        <p:spPr bwMode="auto">
          <a:xfrm>
            <a:off x="63500" y="-795338"/>
            <a:ext cx="2466975" cy="1638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8" name="AutoShape 10" descr="data:image/jpeg;base64,/9j/4AAQSkZJRgABAQAAAQABAAD/2wBDAAkGBwgHBgkIBwgKCgkLDRYPDQwMDRsUFRAWIB0iIiAdHx8kKDQsJCYxJx8fLT0tMTU3Ojo6Iys/RD84QzQ5Ojf/2wBDAQoKCg0MDRoPDxo3JR8lNzc3Nzc3Nzc3Nzc3Nzc3Nzc3Nzc3Nzc3Nzc3Nzc3Nzc3Nzc3Nzc3Nzc3Nzc3Nzc3Nzf/wAARCACsAQMDASIAAhEBAxEB/8QAFwABAQEBAAAAAAAAAAAAAAAAAAcIBv/EAB4QAQABAgcAAAAAAAAAAAAAAAACBAcFNTdzdLLC/8QAGQEBAQEBAQEAAAAAAAAAAAAAAAUHAgMG/8QAHhEBAAAFBQAAAAAAAAAAAAAAAAECBTNxAwQxNcH/2gAMAwEAAhEDEQA/AIwA+peIAAAAAAADrrS6iYLvS6SaqZVtLqJgu9LpJqpGqN2GHcnAAnuwAAAAABPry5HQ8rxJQU+vLkdDyvEnhubUyrROw0s+RSEBEaiAAAAAAAAAA4YBpbEwAAAAAAAHXWl1EwXel0k1UyraXUTBd6XSTVSNUbsMO5OABPdgAAAAACfXlyOh5XiSgp9eXI6HleJPDc2plWidhpZ8ikICI1EAAAAAAAAABwwDS2JgAAAAAAAOutLqJgu9LpJqplW0uomC70ukmqkao3YYdycACe7AAAAAAE+vLkdDyvElBT68uR0PK8SeG5tTKtE7DSz5FIQERqIAAAAAAAAADhgGlsTAAAAAAAAddaXUTBd6XSTVTKtpdRMF3pdJNVI1Ruww7k4AE92AAAAAAJ9eXI6HleJKCn15cjoeV4k8NzamVaJ2GlnyKQgIjUQAAAAAAAAAHDANLYmAAAAAAAA660uomC70ukmqmVbS6iYLvS6SaqRqjdhh3JwAJ7sAAAAAAT68uR0PK8SUFPry5HQ8rxJ4bm1Mq0TsNLPkUhARGogAAAAAAAAAOGAaWxMAAAAAAAB11pdRMF3pdJNVMq2l1EwXel0k1UjVG7DDuTgAT3YAAAAAAn15cjoeV4koKfXlyOh5XiTw3NqZVonYaWfIpCAiNRAAAAAAAAAAcMA0tiYAAAAAAADrrS6iYLvS6SaqZVtLqJgu9LpJqpGqN2GHcnAAnuwAAAAABPry5HQ8rxJQU+vLkdDyvEnhubUyrROw0s+RSEBEaiAAAAAAAAAA4YBpbEwAAAAAAAHXWl1EwXel0k1UyraXUTBd6XSTVSNUbsMO5OABPdgAAAAACfXlyOh5XiSgp9eXI6HleJPDc2plWidhpZ8ikICI1EAAAAAAAAABwwDS2JgAAAAAAAOutLqJgu9LpJqplW0uomC70ukmqkao3YYdycACe7AAAAAAE+vLkdDyvElBT68uR0PK8SeG5tTKtE7DSz5FIQERqIAAAAAAAAADhgGlsTAAAAAAAAddaXUTBd6XSTVTKtpdRMF3pdJNVI1Ruww7k4AE92AAAAAAJ9eXI6HleJKCn15cjoeV4k8NzamVaJ2GlnyKQgIjUQAAAAAAAAAHDANLYmAAAAAAAA660uomC70ukmqmVbS6iYLvS6SaqRqjdhh3JwAJ7sAAAAAAT68uR0PK8SUFPry5HQ8rxJ4bm1Mq0TsNLPkUhARGogAAAAAAAAAP/9k="/>
          <p:cNvSpPr>
            <a:spLocks noChangeAspect="1" noChangeArrowheads="1"/>
          </p:cNvSpPr>
          <p:nvPr/>
        </p:nvSpPr>
        <p:spPr bwMode="auto">
          <a:xfrm>
            <a:off x="63500" y="-795338"/>
            <a:ext cx="2466975" cy="1638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300" name="Picture 12" descr="http://flagspot.net/images/f/f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52400"/>
            <a:ext cx="3086100" cy="2057401"/>
          </a:xfrm>
          <a:prstGeom prst="rect">
            <a:avLst/>
          </a:prstGeom>
          <a:noFill/>
        </p:spPr>
      </p:pic>
      <p:pic>
        <p:nvPicPr>
          <p:cNvPr id="12302" name="Picture 14" descr="http://t2.gstatic.com/images?q=tbn:ANd9GcSUqQpgORyXJkZsyJX3lIZKfviJxKXiebhw-Hj-mvy_DENlr7K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228600"/>
            <a:ext cx="2466975" cy="1847851"/>
          </a:xfrm>
          <a:prstGeom prst="rect">
            <a:avLst/>
          </a:prstGeom>
          <a:noFill/>
        </p:spPr>
      </p:pic>
      <p:pic>
        <p:nvPicPr>
          <p:cNvPr id="12304" name="Picture 16" descr="http://t2.gstatic.com/images?q=tbn:ANd9GcSVFd4l4pt73beVfrG4L3Qk4Ng2UmIZqBKvrAEgTbLjRCcAZ_rnD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72325" y="4599060"/>
            <a:ext cx="1971675" cy="22589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 descr="data:image/jpeg;base64,/9j/4AAQSkZJRgABAQAAAQABAAD/2wBDAAkGBwgHBgkIBwgKCgkLDRYPDQwMDRsUFRAWIB0iIiAdHx8kKDQsJCYxJx8fLT0tMTU3Ojo6Iys/RD84QzQ5Ojf/2wBDAQoKCg0MDRoPDxo3JR8lNzc3Nzc3Nzc3Nzc3Nzc3Nzc3Nzc3Nzc3Nzc3Nzc3Nzc3Nzc3Nzc3Nzc3Nzc3Nzc3Nzf/wAARCAB3ANoDASIAAhEBAxEB/8QAHAABAAMAAwEBAAAAAAAAAAAAAAUGBwECBAgD/8QAORAAAQMDAwIFAgMHAwUBAAAAAQIDBAAFEQYSITFBBxMiUWEUcTKBkRUjQlJicrEIM5IXJDRjwcL/xAAUAQEAAAAAAAAAAAAAAAAAAAAA/8QAFBEBAAAAAAAAAAAAAAAAAAAAAP/aAAwDAQACEQMRAD8A3EnHWuAQa6SFlDK1AgEA4z7/AJVW9M39qffbpaUSRKcgtMrdeBwN6t4KQj+EAJT+aqC0UpSgV1K0pBKiABySe1dqyjxpu1yakW6zW8Dy5LLrziV7gl5SdoS3x1zk8f1JoNSYksSWw5HebdQc+ptQUP1FfrXzJrm8XWz3pLllfEJqI4WDIjoS07JdTwpboAGQSngY24AxX0LpS7i+6ct10CQkymEuKSOyu4/XNBLUpSgUpSgUpSgUpSgUpSgUpSgUpSgUpSgUpSgUpSg88+MJkGRGUopDzakbgMlORjOKxvQEGTozVtz03dJUNpRSmRFmgbHHEk4GAeFIPOUZ4IOOxrbDVU19pFGp7elUZ4xLtGBVEloJBSeu0kdUkgf5oJmFct8kQ5iUMSyFKbRvBS8gYytB7gZGR1GR2IJ9UybEhMLfmSmWGkDK3HXAlKR7knpWcJuF3tseG3qizPzVwnA/GUw2VugpBGfQSPfpnggKHqwPGnxM09ADk266ZVBkqWfLSI485SeOTuSkg884yPk0F2ka50+0lCkTXJCV9FRo7jox/NlKSMfPSo/U13h3e2IGnpcB+8BaFxGpCg2pxO9G8DcMgEe3XgVxpLxGsOqbqq22pEhLqWluDzWtoUkEDI/WrLcrNDuQH1TQVhO3BAIIyDgg8HBAI44IyMUGK6rs8e6BFugTWzNVIEZUV8gFS0n3zlGQAs/BPBORW06ctbdksUC1tL3piMIa3YxuIHJ/M81n+udNWu1XOHcWClC5YMNTMxZcafyCQ3lWSkkbsYPxivTpzWTcDUELT1wccaD7C1bZayVsqSQUgKI5SoFRGScbccYoNJpX5tSGXv8AadQv+1QP+K77hQc0ryTLlDhqCJD6UuK/C2MqWr7JHJ/IV+BmXB//AMS3+WnsuW6EduDtTk/kcGgkqVGsw7gp1Lku5DCVZ8uOwEJIx0JUVE8+xFSVApSlApXVxxDSCtxQShIyVE4AFRZ1BEMlMdpqU84pC14bZPAQUhWQec+pJA7g5GaCWpUXZNQ2q+h/9mS0uuR3FNvtEFLjSgSCFIOCOQeoqUoFKUoFKUoFKUoFKUoFcEZrmlBxgV1U0hRypIJ9yK70oKDrZUi1ax07coaH1pfD0PyWAjC3VJJb3biPSAXFEj+UVcYLz4trTs/al1LYLqk5wTjkgYyPtUTruBDl2VL9wjoeagyGpKt69gQhKgHFE/CCs474x3qfaQhttKGkJQhIwEpGAB8CgitTw41109LjyGm5DDjW4oKQvcAMggHgkYyPkCs60xo9p+223WTU91+fHhjYSon6gtuElRUvkb0DbggYB7c1q0xsORXEblI9PCkdUnsR9qz7w6Ym23SjbUmN9bBXLkocaYbSpDOJC0qwgnJR6SQBk9eDxQTd8kaffsEq8QottmyFR90dSUIK3FqGG05BB5UQMZHWvBam1SLgbezf325bCVJmQEuKxgqBQ63kkhIBAIScckHCgamok1zUW9Ea3OMW3G0yJrGxToPBCGlDI4yCVAdeAe0labPCtDRagMlCSAFFS1LUrGeSpRJPU9T3oIxli62ZBES1wJrfKnFRj9O8rjjhWUqUT3KxXs/b8RpJ/aKXbasJBIlo2pGeP9wZQeTjAVmpivyksNSmFsSGkOsuJKVtuJCkqSeoIPUUEJH1ba3JMiO4txlbK0oG9pX7wlIV6cA54UOlTcaQ1KaS9HdQ60oZStCgQfzFVFOhFQrlIl2W9SoKJSCH0eWhxSiScELI3JABAAB7A9cmpBuULG0W7ugsx0Di4NqUWiAOrmSSlXuVZH9WTigsdKiFyZaEJdgyIk5pY3IQtwIUoA8lK05Bx7bR8mvzd1HFhNpcvLL9tB5K307mxx3cQSkD7kUH66kkx40aMqavZGVJQHCenGVAH4JAH51m+mG4118RtayIsorT5bJYfacxtCwkqwenVKfvtAPcVbtUSLDrDT0q1RLvb33X0hTAS+lWXE4Wngckcc45wTWY6C0ZKbMuM7OK405aBLYt/lvAhDh9CllfCf5gRnHHPcOPCuVJe8ZLyUJSUu/VGT5C8t8LHqHuN3T+6t+HSqjpvSb+llXJuyuxFR5j5kJD7XrbWQARlG0FAxwkAYyeTUgLpc4M139uRIzNv2jy5kd0rAPOfMBAKAeMEZAwcmgn6V1SpJAKSCCMjHeu1ApSlApSlApSlApSlApSlBVfE+8NWTRF1lPtIe3teQhpYyFqX6eR7ckn7VmNi8eHY8dhi7Wbzi22ErfZf9SyABnaRxn717/H3UDUaVbYUa5Oty44W6uK2yCCFpKAorPAwkrGME+rt1GZKTaI1viPSoFnmKCE72YMuQh71A4K1KKkZznISMjjoKDVH/Hyzlo+VZp6iRjCloAz+tT3g1qaPqCxzGkMIiuMTHV/TpXu2pcUV555IypXOBWC2iyHVd7LdrjNW2HnKlOuKWhpI6+pX4l+w4z8Vt2kfD2Bp6S1c9OTLgbi0ghwTGShuSg43IOUjHTgg8EAnIzkNPArmvxiSESo6Hms7VjOFdQe4PyDxX7UClKUA1xiuaUFK1B4Yadvd0TdNj0KckAh2IUoBUOiikggn/Pelsi6i0fAXHSwrUMVKitLokqEsknooOEpVj3Ch/b3N1pgUFRtGuNP3CcIjrj1suhISYk9ksOkq6DB4V+RNTkshqS26/C84JzskIbClt8c5HX49NdrzZ4F5imNcYqH2yOCRhSD7pV1SR1BHIIrK7bqbUmidQDTN3+mnQ1vFEF+XJDTnkYO1SlkbSMDB75yOeKDVGppkoc+gfivuNnCkFRTtPsrGSD9xVZ1JqyXabvb7dcW4tuYlpWVTVP7kHAxtSSE4Vkg8joD+UjPchzUJXeLLLBCQlMmMkulO7j0LaPmJ69cDGc1Wb9ahMWxcUzVaktEN8rdt7iG3ltpUnarAACiQDuAJJ4xg5yAt7TaoSUSbLh+C6gKEJOAnH8zR6DIP4TwcDG3kmShT481CywvKm1bXEEYU2rAOFA8g4IPPYiqaxablarQmVoC4Ny4D4S63CmLLiSCcktOE5GRnIVnJ5yDnPR3UsRDrLmpbdcbHNSkIRclM/ulEZBBWnIxnJ2rGO4zwaC/0qCg6gjLjB56VGejdp0VYWwr+4gnYfvx8npUrFlsyc+Q4F7cbsdj7H5+KD0UpSgUpSgUpSgVwqua8d3mM2+2SpkkkMstKWvAJJGOgxzk9Bjmg+bPE03LVuoL1f4EFxdotaxDVJAASNpxnrzknPHQEZxVaXanYH00Ty1OXqWU+XHRkLjhX4QofzKB6H8Ix74F0vd5Xp2xR7fIdjomskrj2ph7zkxnVEqL0hR4UsE+lHIBweanPAfR7kuU5q27ha1BahE84ZLiz+J0k9epAPvmgirppzWPhg/GXYrh51umrQl3clPlB04GxwK4AJ4Csj7irvadWXNiQhnVOjrra3M8zra0tbWf6gjjH/L/AO1ot2tsW7W+Rb5zQcjSWy24nOMg/wCD81XbRc5Vkkfse6tuuNsoHlSkBS/3fQKPUlOep52ng8bVEJi2zYypeYjzbsWYkusuNnKS4DhY+/Q49wr5qXBzVPvkmLsM5p4RXIjrbyXWVpU3JOceXyPxKBKeBkBXXFW8UHNKUoFKUoFKUNAqi+JVhYkLt+oS55S7a4kSFhlDmY5UNxwsFPoOF5I4AVjmrPPvsCC8Y7rqnZIAP08dtTruDnB2pBIBweTgcGq7qmTfr3ZLhboOnwwzLYdYVJnzUNbApOAsIQFkjnodpHcUFgVHmNqbciCE8naAd+5pR+QpOR7cYqPul1tVoQm5ajajwnm+GXFOBxxZP8KMepR+MVBR4viWzFaZak6bShDYShIacISAMDB3VZtNQZLFqaN5jMC5HIkOIc83zCCcK3KAPPXGMDoOBQV+zX+PFn/UMW6dbbDLkFHmymPLQp9fRQSeW0KP8RGCo9icm8rQl1BQtIUkjBSoZBqkeKl/tcLQ92bdlNKeebVFbQlWVFxScgfkCCfbivP4Ua9j6ltEeBNfQL0wyPMQVAl5I43j545Hb86CRnaDhsPuXDTDhtFxLiXiGiTHfWnOA410I5PTBBOetflpW8SYU9dpvNrdtjjiypOUFUdbhPPlOgYwo8hKsKBOOc4F2FdShJGCAR7Gg5BzXNAMUoFKUoFKUoFZ147z5cHRATFLqG35Tbb7rSsKQjk8fcgD860Ws18f5jcfQK46875UpptHHcHd/hJoMBsdmVqPUka1W91STLeKUOPjJAxkqVjvgE//AHvX17a4DNrt8aDFSEsRmktIAAHAGKxP/TpYIz71wv77JU7GUI8ZahkJJT6yPnBA+x+a3egVG3yCqZBcUwAmYykuRHOhQ4Bxz7E8EdwSD1qSrgjIINB8zan1fF1BqiEmA5KktPy2FrfmkEoO5P7tlOMNoB6kepR6nHX6ZHzXyhfbai2+KT8NjHltXZBSPYKWk4H619YUClKUClKUCuD0Nc0PSgx5jWcpL+sLXGuQh3KNdHFxXHWC6lbe7bsAHPBB57A+wNQtq1n4h2qa+9NQnUEFG1Dv0qUK8vPQgIAUk/CkjI/WoLxEtrMHxH1A0pSozz7JmwXw4UkObN6hwR+IhaR84960/wAA5DEnQeWx/wBwiY6JThHqccJCtxPc7VJGfigrlr8TY1v2tyriiG4TlyM9BeQlvjsgbtvbhJCevBzXhvN38Q7vLWzpmXOlRH0q3Bq3KYQgHgYW8MnjuCK3jYnOdo/SucUHxxqC3XqzfT22+RX4gY3eU04n0nJypQPRXYZHxWg6F07HlaLanMSIVtvTckvQpq3yhxaxwlByAAkjqAVZz25rfLjbodyiri3CKzJYX1beQFJP5GsW194YXOyqVdNEuSFxE71u28OElsEc7B/EOvHX2z2DT9Daoa1PaA6vY1cI6izOjJIPlOpODjBPpOMg1Zc18v2CfHhz49z0jInxb0wnMyA7GJYeAACgA0k4Tk/xjvnINbboPxDterkqjhKod1aH76E9+IEdSk/xAHPyO4oLnSuAciuaBSlKBSlKAelZf42XSBL0nc7WwUSJkbynX8DIjDcNu4j8Kldh3z7c1qFVyTo23S4zkSY5IkQnZH1DsVxSdjjm/flWE7j6vn46cUFV8N7zpPSmkolvf1HbfqTl2RiUlX7xXUDHYYAqTc8TrQUqfhMSJkNCy2p5raOQM5CSQdvzxntnrUu1obTEeS3Ji2aLGfbztcjgtEf8SM1Kt2e3tueYIbKnMAb1p3KwOgyeaCjNeKqJHmiJpi9SS0RkR0Idzn22k/nUkjxBSGG3ZenrzG8zhKXm22zn29a0gfrV0AwKYoPlTVzj0zxSmPwWC46qYl5tta0pJwlKsZzjoPetiufiL5zbH7NudotzuwmS3cDucQogEAJK0EEcg5B7VbLjpO2TXC8hL0ORlJD0N1TRSU4wcD054HboMdK87enLku5RZE+/OSGohCkbYrTbrh/9iwOR8JCc980FBZ1rqxUxvybvbJ7TqtjTcK2OvLcVjOAAoJ4GSSVgADvV7b1rGCtsu1XqIMZUt+EQkfmCRVoxSgrzWtLI+75Ud+Q+sJKiGIbru0D32pOPsete603uLeIzz9vTIcDLhaWh1hbKgrAOMOBJ6EVJ4oBigin7ncG0kt2GY5j2eZH/AO6rp8QlpuirWrSmoTMSeUIZbUnGAc79+3uO9XivDcrnEtjPmTHSnJ9KEJK1rPslCQST8AUHz94kORNbX/6yC3KizWIW1+HLa2KG1wpznO3A3BWQTxnpg1dv9Ph+k0xd48ra04xc1BwKUPSdiARn7pNcazuUCVqCDdp64sJEJhaGotxeDMh8LKSohA3EJKApOFhJ9RyO9Rfgtpq13aJe3ZtvJYauAMTzFHc2Ak4we/ChzQbMmdEUlSkymClIySHBgV+hfZDYcLrYbOCFFQwc9Ofms+1d4VRdQuNqbub0dtCwoMKaQtHzyAFdPdRrwf8ASWKwsNMQID7BHqdkSFeYOgAALauMf1UGpggjIORTis8j+F1sSEqXAt7biTkFCAr/ACgf4r0v6JvAaCIGohCKSdvlxRtA+QCM0Hg8RfDNV8nft3Tks2+9tjqhRQl0++5PKVcnnv396yO56pvtsBtl/TIF2iOYTIlIClt4yAptY2rH33KCuexxWyt6T10ytC29epcCF7vKctqdqunpPqzjivTqjS0jU0UNahs9umBlJ8l+LLW2+n325Rjn2KsUFW8M/F5q4Fq06pdQzLPpZmkBKHvhf8qj79D8d9gSoFIUCCCMgivm7VPgzfbc2ZlmzcIu3d5JwmQj4KRkKx7g888e9i8N5WrtNwmo11ddDKhli1uw1yJARjgpSkhTac8HfhIxQbhSorTcq6TbYiReoLUGSvkR0OFZQntuOOvwM/epWgUpSgUpSgUpSgUpSgUpSgUpSgUpSgVEXPTVpuc9m4SoyhNZwESWHVsuBOc7SpBBKfg8UpQIumLJEmKmtW1gzFfikuDzHVduVqyo9B37VKpbQgYSkAfAxSlB2pSlApSlApSlBxgV1DSAsrCQFEAFXc46UpQdgMVzSlB//9k="/>
          <p:cNvSpPr>
            <a:spLocks noChangeAspect="1" noChangeArrowheads="1"/>
          </p:cNvSpPr>
          <p:nvPr/>
        </p:nvSpPr>
        <p:spPr bwMode="auto">
          <a:xfrm>
            <a:off x="63500" y="-534988"/>
            <a:ext cx="200025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data:image/jpeg;base64,/9j/4AAQSkZJRgABAQAAAQABAAD/2wBDAAkGBwgHBgkIBwgKCgkLDRYPDQwMDRsUFRAWIB0iIiAdHx8kKDQsJCYxJx8fLT0tMTU3Ojo6Iys/RD84QzQ5Ojf/2wBDAQoKCg0MDRoPDxo3JR8lNzc3Nzc3Nzc3Nzc3Nzc3Nzc3Nzc3Nzc3Nzc3Nzc3Nzc3Nzc3Nzc3Nzc3Nzc3Nzc3Nzf/wAARCAB3ANoDASIAAhEBAxEB/8QAHAABAAMAAwEBAAAAAAAAAAAAAAUGBwECBAgD/8QAORAAAQMDAwIFAgMHAwUBAAAAAQIDBAAFEQYSITFBBxMiUWEUcTKBkRUjQlJicrEIM5IXJDRjwcL/xAAUAQEAAAAAAAAAAAAAAAAAAAAA/8QAFBEBAAAAAAAAAAAAAAAAAAAAAP/aAAwDAQACEQMRAD8A3EnHWuAQa6SFlDK1AgEA4z7/AJVW9M39qffbpaUSRKcgtMrdeBwN6t4KQj+EAJT+aqC0UpSgV1K0pBKiABySe1dqyjxpu1yakW6zW8Dy5LLrziV7gl5SdoS3x1zk8f1JoNSYksSWw5HebdQc+ptQUP1FfrXzJrm8XWz3pLllfEJqI4WDIjoS07JdTwpboAGQSngY24AxX0LpS7i+6ct10CQkymEuKSOyu4/XNBLUpSgUpSgUpSgUpSgUpSgUpSgUpSgUpSgUpSgUpSg88+MJkGRGUopDzakbgMlORjOKxvQEGTozVtz03dJUNpRSmRFmgbHHEk4GAeFIPOUZ4IOOxrbDVU19pFGp7elUZ4xLtGBVEloJBSeu0kdUkgf5oJmFct8kQ5iUMSyFKbRvBS8gYytB7gZGR1GR2IJ9UybEhMLfmSmWGkDK3HXAlKR7knpWcJuF3tseG3qizPzVwnA/GUw2VugpBGfQSPfpnggKHqwPGnxM09ADk266ZVBkqWfLSI485SeOTuSkg884yPk0F2ka50+0lCkTXJCV9FRo7jox/NlKSMfPSo/U13h3e2IGnpcB+8BaFxGpCg2pxO9G8DcMgEe3XgVxpLxGsOqbqq22pEhLqWluDzWtoUkEDI/WrLcrNDuQH1TQVhO3BAIIyDgg8HBAI44IyMUGK6rs8e6BFugTWzNVIEZUV8gFS0n3zlGQAs/BPBORW06ctbdksUC1tL3piMIa3YxuIHJ/M81n+udNWu1XOHcWClC5YMNTMxZcafyCQ3lWSkkbsYPxivTpzWTcDUELT1wccaD7C1bZayVsqSQUgKI5SoFRGScbccYoNJpX5tSGXv8AadQv+1QP+K77hQc0ryTLlDhqCJD6UuK/C2MqWr7JHJ/IV+BmXB//AMS3+WnsuW6EduDtTk/kcGgkqVGsw7gp1Lku5DCVZ8uOwEJIx0JUVE8+xFSVApSlApXVxxDSCtxQShIyVE4AFRZ1BEMlMdpqU84pC14bZPAQUhWQec+pJA7g5GaCWpUXZNQ2q+h/9mS0uuR3FNvtEFLjSgSCFIOCOQeoqUoFKUoFKUoFKUoFKUoFcEZrmlBxgV1U0hRypIJ9yK70oKDrZUi1ax07coaH1pfD0PyWAjC3VJJb3biPSAXFEj+UVcYLz4trTs/al1LYLqk5wTjkgYyPtUTruBDl2VL9wjoeagyGpKt69gQhKgHFE/CCs474x3qfaQhttKGkJQhIwEpGAB8CgitTw41109LjyGm5DDjW4oKQvcAMggHgkYyPkCs60xo9p+223WTU91+fHhjYSon6gtuElRUvkb0DbggYB7c1q0xsORXEblI9PCkdUnsR9qz7w6Ym23SjbUmN9bBXLkocaYbSpDOJC0qwgnJR6SQBk9eDxQTd8kaffsEq8QottmyFR90dSUIK3FqGG05BB5UQMZHWvBam1SLgbezf325bCVJmQEuKxgqBQ63kkhIBAIScckHCgamok1zUW9Ea3OMW3G0yJrGxToPBCGlDI4yCVAdeAe0labPCtDRagMlCSAFFS1LUrGeSpRJPU9T3oIxli62ZBES1wJrfKnFRj9O8rjjhWUqUT3KxXs/b8RpJ/aKXbasJBIlo2pGeP9wZQeTjAVmpivyksNSmFsSGkOsuJKVtuJCkqSeoIPUUEJH1ba3JMiO4txlbK0oG9pX7wlIV6cA54UOlTcaQ1KaS9HdQ60oZStCgQfzFVFOhFQrlIl2W9SoKJSCH0eWhxSiScELI3JABAAB7A9cmpBuULG0W7ugsx0Di4NqUWiAOrmSSlXuVZH9WTigsdKiFyZaEJdgyIk5pY3IQtwIUoA8lK05Bx7bR8mvzd1HFhNpcvLL9tB5K307mxx3cQSkD7kUH66kkx40aMqavZGVJQHCenGVAH4JAH51m+mG4118RtayIsorT5bJYfacxtCwkqwenVKfvtAPcVbtUSLDrDT0q1RLvb33X0hTAS+lWXE4Wngckcc45wTWY6C0ZKbMuM7OK405aBLYt/lvAhDh9CllfCf5gRnHHPcOPCuVJe8ZLyUJSUu/VGT5C8t8LHqHuN3T+6t+HSqjpvSb+llXJuyuxFR5j5kJD7XrbWQARlG0FAxwkAYyeTUgLpc4M139uRIzNv2jy5kd0rAPOfMBAKAeMEZAwcmgn6V1SpJAKSCCMjHeu1ApSlApSlApSlApSlApSlBVfE+8NWTRF1lPtIe3teQhpYyFqX6eR7ckn7VmNi8eHY8dhi7Wbzi22ErfZf9SyABnaRxn717/H3UDUaVbYUa5Oty44W6uK2yCCFpKAorPAwkrGME+rt1GZKTaI1viPSoFnmKCE72YMuQh71A4K1KKkZznISMjjoKDVH/Hyzlo+VZp6iRjCloAz+tT3g1qaPqCxzGkMIiuMTHV/TpXu2pcUV555IypXOBWC2iyHVd7LdrjNW2HnKlOuKWhpI6+pX4l+w4z8Vt2kfD2Bp6S1c9OTLgbi0ghwTGShuSg43IOUjHTgg8EAnIzkNPArmvxiSESo6Hms7VjOFdQe4PyDxX7UClKUA1xiuaUFK1B4Yadvd0TdNj0KckAh2IUoBUOiikggn/Pelsi6i0fAXHSwrUMVKitLokqEsknooOEpVj3Ch/b3N1pgUFRtGuNP3CcIjrj1suhISYk9ksOkq6DB4V+RNTkshqS26/C84JzskIbClt8c5HX49NdrzZ4F5imNcYqH2yOCRhSD7pV1SR1BHIIrK7bqbUmidQDTN3+mnQ1vFEF+XJDTnkYO1SlkbSMDB75yOeKDVGppkoc+gfivuNnCkFRTtPsrGSD9xVZ1JqyXabvb7dcW4tuYlpWVTVP7kHAxtSSE4Vkg8joD+UjPchzUJXeLLLBCQlMmMkulO7j0LaPmJ69cDGc1Wb9ahMWxcUzVaktEN8rdt7iG3ltpUnarAACiQDuAJJ4xg5yAt7TaoSUSbLh+C6gKEJOAnH8zR6DIP4TwcDG3kmShT481CywvKm1bXEEYU2rAOFA8g4IPPYiqaxablarQmVoC4Ny4D4S63CmLLiSCcktOE5GRnIVnJ5yDnPR3UsRDrLmpbdcbHNSkIRclM/ulEZBBWnIxnJ2rGO4zwaC/0qCg6gjLjB56VGejdp0VYWwr+4gnYfvx8npUrFlsyc+Q4F7cbsdj7H5+KD0UpSgUpSgUpSgVwqua8d3mM2+2SpkkkMstKWvAJJGOgxzk9Bjmg+bPE03LVuoL1f4EFxdotaxDVJAASNpxnrzknPHQEZxVaXanYH00Ty1OXqWU+XHRkLjhX4QofzKB6H8Ix74F0vd5Xp2xR7fIdjomskrj2ph7zkxnVEqL0hR4UsE+lHIBweanPAfR7kuU5q27ha1BahE84ZLiz+J0k9epAPvmgirppzWPhg/GXYrh51umrQl3clPlB04GxwK4AJ4Csj7irvadWXNiQhnVOjrra3M8zra0tbWf6gjjH/L/AO1ot2tsW7W+Rb5zQcjSWy24nOMg/wCD81XbRc5Vkkfse6tuuNsoHlSkBS/3fQKPUlOep52ng8bVEJi2zYypeYjzbsWYkusuNnKS4DhY+/Q49wr5qXBzVPvkmLsM5p4RXIjrbyXWVpU3JOceXyPxKBKeBkBXXFW8UHNKUoFKUoFKUNAqi+JVhYkLt+oS55S7a4kSFhlDmY5UNxwsFPoOF5I4AVjmrPPvsCC8Y7rqnZIAP08dtTruDnB2pBIBweTgcGq7qmTfr3ZLhboOnwwzLYdYVJnzUNbApOAsIQFkjnodpHcUFgVHmNqbciCE8naAd+5pR+QpOR7cYqPul1tVoQm5ajajwnm+GXFOBxxZP8KMepR+MVBR4viWzFaZak6bShDYShIacISAMDB3VZtNQZLFqaN5jMC5HIkOIc83zCCcK3KAPPXGMDoOBQV+zX+PFn/UMW6dbbDLkFHmymPLQp9fRQSeW0KP8RGCo9icm8rQl1BQtIUkjBSoZBqkeKl/tcLQ92bdlNKeebVFbQlWVFxScgfkCCfbivP4Ua9j6ltEeBNfQL0wyPMQVAl5I43j545Hb86CRnaDhsPuXDTDhtFxLiXiGiTHfWnOA410I5PTBBOetflpW8SYU9dpvNrdtjjiypOUFUdbhPPlOgYwo8hKsKBOOc4F2FdShJGCAR7Gg5BzXNAMUoFKUoFKUoFZ147z5cHRATFLqG35Tbb7rSsKQjk8fcgD860Ws18f5jcfQK46875UpptHHcHd/hJoMBsdmVqPUka1W91STLeKUOPjJAxkqVjvgE//AHvX17a4DNrt8aDFSEsRmktIAAHAGKxP/TpYIz71wv77JU7GUI8ZahkJJT6yPnBA+x+a3egVG3yCqZBcUwAmYykuRHOhQ4Bxz7E8EdwSD1qSrgjIINB8zan1fF1BqiEmA5KktPy2FrfmkEoO5P7tlOMNoB6kepR6nHX6ZHzXyhfbai2+KT8NjHltXZBSPYKWk4H619YUClKUClKUCuD0Nc0PSgx5jWcpL+sLXGuQh3KNdHFxXHWC6lbe7bsAHPBB57A+wNQtq1n4h2qa+9NQnUEFG1Dv0qUK8vPQgIAUk/CkjI/WoLxEtrMHxH1A0pSozz7JmwXw4UkObN6hwR+IhaR84960/wAA5DEnQeWx/wBwiY6JThHqccJCtxPc7VJGfigrlr8TY1v2tyriiG4TlyM9BeQlvjsgbtvbhJCevBzXhvN38Q7vLWzpmXOlRH0q3Bq3KYQgHgYW8MnjuCK3jYnOdo/SucUHxxqC3XqzfT22+RX4gY3eU04n0nJypQPRXYZHxWg6F07HlaLanMSIVtvTckvQpq3yhxaxwlByAAkjqAVZz25rfLjbodyiri3CKzJYX1beQFJP5GsW194YXOyqVdNEuSFxE71u28OElsEc7B/EOvHX2z2DT9Daoa1PaA6vY1cI6izOjJIPlOpODjBPpOMg1Zc18v2CfHhz49z0jInxb0wnMyA7GJYeAACgA0k4Tk/xjvnINbboPxDterkqjhKod1aH76E9+IEdSk/xAHPyO4oLnSuAciuaBSlKBSlKAelZf42XSBL0nc7WwUSJkbynX8DIjDcNu4j8Kldh3z7c1qFVyTo23S4zkSY5IkQnZH1DsVxSdjjm/flWE7j6vn46cUFV8N7zpPSmkolvf1HbfqTl2RiUlX7xXUDHYYAqTc8TrQUqfhMSJkNCy2p5raOQM5CSQdvzxntnrUu1obTEeS3Ji2aLGfbztcjgtEf8SM1Kt2e3tueYIbKnMAb1p3KwOgyeaCjNeKqJHmiJpi9SS0RkR0Idzn22k/nUkjxBSGG3ZenrzG8zhKXm22zn29a0gfrV0AwKYoPlTVzj0zxSmPwWC46qYl5tta0pJwlKsZzjoPetiufiL5zbH7NudotzuwmS3cDucQogEAJK0EEcg5B7VbLjpO2TXC8hL0ORlJD0N1TRSU4wcD054HboMdK87enLku5RZE+/OSGohCkbYrTbrh/9iwOR8JCc980FBZ1rqxUxvybvbJ7TqtjTcK2OvLcVjOAAoJ4GSSVgADvV7b1rGCtsu1XqIMZUt+EQkfmCRVoxSgrzWtLI+75Ud+Q+sJKiGIbru0D32pOPsete603uLeIzz9vTIcDLhaWh1hbKgrAOMOBJ6EVJ4oBigin7ncG0kt2GY5j2eZH/AO6rp8QlpuirWrSmoTMSeUIZbUnGAc79+3uO9XivDcrnEtjPmTHSnJ9KEJK1rPslCQST8AUHz94kORNbX/6yC3KizWIW1+HLa2KG1wpznO3A3BWQTxnpg1dv9Ph+k0xd48ra04xc1BwKUPSdiARn7pNcazuUCVqCDdp64sJEJhaGotxeDMh8LKSohA3EJKApOFhJ9RyO9Rfgtpq13aJe3ZtvJYauAMTzFHc2Ak4we/ChzQbMmdEUlSkymClIySHBgV+hfZDYcLrYbOCFFQwc9Ofms+1d4VRdQuNqbub0dtCwoMKaQtHzyAFdPdRrwf8ASWKwsNMQID7BHqdkSFeYOgAALauMf1UGpggjIORTis8j+F1sSEqXAt7biTkFCAr/ACgf4r0v6JvAaCIGohCKSdvlxRtA+QCM0Hg8RfDNV8nft3Tks2+9tjqhRQl0++5PKVcnnv396yO56pvtsBtl/TIF2iOYTIlIClt4yAptY2rH33KCuexxWyt6T10ytC29epcCF7vKctqdqunpPqzjivTqjS0jU0UNahs9umBlJ8l+LLW2+n325Rjn2KsUFW8M/F5q4Fq06pdQzLPpZmkBKHvhf8qj79D8d9gSoFIUCCCMgivm7VPgzfbc2ZlmzcIu3d5JwmQj4KRkKx7g888e9i8N5WrtNwmo11ddDKhli1uw1yJARjgpSkhTac8HfhIxQbhSorTcq6TbYiReoLUGSvkR0OFZQntuOOvwM/epWgUpSgUpSgUpSgUpSgUpSgUpSgUpSgVEXPTVpuc9m4SoyhNZwESWHVsuBOc7SpBBKfg8UpQIumLJEmKmtW1gzFfikuDzHVduVqyo9B37VKpbQgYSkAfAxSlB2pSlApSlApSlBxgV1DSAsrCQFEAFXc46UpQdgMVzSlB//9k="/>
          <p:cNvSpPr>
            <a:spLocks noChangeAspect="1" noChangeArrowheads="1"/>
          </p:cNvSpPr>
          <p:nvPr/>
        </p:nvSpPr>
        <p:spPr bwMode="auto">
          <a:xfrm>
            <a:off x="63500" y="-534988"/>
            <a:ext cx="2000250" cy="10953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46" name="Picture 6" descr="http://t1.gstatic.com/images?q=tbn:ANd9GcTw6JEbV23unZQlmJbGJ20WoR4tggioMFD5i6HOUnw0undBW8uiO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0"/>
            <a:ext cx="2895600" cy="1581151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609600" y="2362200"/>
            <a:ext cx="50292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400" dirty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fr-FR" sz="4400" dirty="0" smtClean="0">
                <a:solidFill>
                  <a:schemeClr val="tx2">
                    <a:lumMod val="75000"/>
                  </a:schemeClr>
                </a:solidFill>
              </a:rPr>
              <a:t>'escrime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  <a:r>
              <a:rPr lang="fr-FR" sz="4400" dirty="0" smtClean="0">
                <a:solidFill>
                  <a:schemeClr val="bg1"/>
                </a:solidFill>
              </a:rPr>
              <a:t>est</a:t>
            </a:r>
            <a:r>
              <a:rPr lang="fr-FR" sz="4400" dirty="0" smtClean="0">
                <a:solidFill>
                  <a:srgbClr val="FF0000"/>
                </a:solidFill>
              </a:rPr>
              <a:t> très </a:t>
            </a:r>
            <a:r>
              <a:rPr lang="fr-FR" sz="4400" dirty="0" smtClean="0">
                <a:solidFill>
                  <a:schemeClr val="tx2">
                    <a:lumMod val="75000"/>
                  </a:schemeClr>
                </a:solidFill>
              </a:rPr>
              <a:t>populaire</a:t>
            </a:r>
            <a:r>
              <a:rPr lang="fr-FR" sz="4400" dirty="0" smtClean="0">
                <a:solidFill>
                  <a:srgbClr val="FF0000"/>
                </a:solidFill>
              </a:rPr>
              <a:t> </a:t>
            </a:r>
            <a:r>
              <a:rPr lang="fr-FR" sz="4400" dirty="0" smtClean="0">
                <a:solidFill>
                  <a:schemeClr val="bg1"/>
                </a:solidFill>
              </a:rPr>
              <a:t>en</a:t>
            </a:r>
            <a:r>
              <a:rPr lang="fr-FR" sz="4400" dirty="0" smtClean="0">
                <a:solidFill>
                  <a:srgbClr val="FF0000"/>
                </a:solidFill>
              </a:rPr>
              <a:t> France!</a:t>
            </a:r>
          </a:p>
          <a:p>
            <a:r>
              <a:rPr lang="fr-FR" sz="4400" dirty="0" smtClean="0">
                <a:solidFill>
                  <a:srgbClr val="FF0000"/>
                </a:solidFill>
              </a:rPr>
              <a:t> </a:t>
            </a:r>
            <a:endParaRPr lang="fr-FR" sz="4400" dirty="0">
              <a:solidFill>
                <a:srgbClr val="FF0000"/>
              </a:solidFill>
            </a:endParaRPr>
          </a:p>
        </p:txBody>
      </p:sp>
      <p:pic>
        <p:nvPicPr>
          <p:cNvPr id="10248" name="Picture 8" descr="http://t0.gstatic.com/images?q=tbn:ANd9GcRqNubCCkobNIsslf95N3-iDpsj7DaQPHzXXhdBT7xDUSpX-OV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4267200"/>
            <a:ext cx="2114550" cy="21621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 descr="data:image/jpeg;base64,/9j/4AAQSkZJRgABAQAAAQABAAD/2wCEAAkGBggGEQkIBwgUCQ0RDRYOEw0UDhoPEQ8SExwhGRMSHBIXJyYeFxkvJRUWHzIgJScsLCwsFR4xNTAvNSYrLCkBCQoKDgwOGQ8PGjUlHiI1NTMxKTU1LCwpLS40NTQqMiwpLSwvLDQ0NTU1LTEpLSwsLCwsMjUsLC8sKSw1KiwvLP/AABEIALYBFAMBIgACEQEDEQH/xAAbAAEAAgMBAQAAAAAAAAAAAAAABwgBBAUGAv/EAD4QAQABAQMGCwYEBgMBAAAAAAABAgMEBQYRMlFxwQcUITE0NXJ0kbKzEhYiU5LSQWGh8BNCUoHR8URisRX/xAAcAQEAAgMBAQEAAAAAAAAAAAAABAYCBQcIAQP/xAAwEQEAAQIEAwcDAwUAAAAAAAAAAQIDBBEywQZBcRITFDM0coIxsdFRYaEFISJSkf/aAAwDAQACEQMRAD8AiYB25rQAAAAAAACFssmojieFcn/DsfJCpsLZZNdDwruVj5IUrizTZ+WyTY5ujmjUZo1MijJLGaNRmjUyAxmjUZo1MgMZo1GaNTIDGaNRmjUyA8zwjxH/AM3EeT8LP1KUFJ24R+rcR2WfqUoJanHa46Og8Kenue7aABAW0AAAAAAABpX7Sp7O+Qv2lT2d8iVRphosR5tThgPRLjgAAAAAAABC2WTXQ8K7lY+SFTYWyya6HhXcrHyQpXFmmz8tkmxzdIBRkkAAAAAAAB5rhH6txHZZ+pSglO3CP1biOyz9SlBLU47XHR0HhT09z3bQAIC2gAAAAAAANK/aVPZ3yF+0qezvkSqNMNHiPNqcMB6JcbAAAAAAAAIWyya6HhXcrHyQqbC2WTXQ8K7lY+SFK4s02flsk2ObpAKMkgAAAAAAAPNcI/VuI7LP1KUEp24R+rcR2WfqUoJanHa46Og8Kenue7aABAW0AAAAAAABpX7Sp7O+Qv2lT2d8iVRpho8R5tThgPRLjYAAAAAAABC2WTXQ8K7lY+SFTYWyya6HhXcrHyQpXFmmz8tkmxzdIBRkkAAAAAAAB5rhH6txHZZ+pSglO3CP1biOyz9SlBLU47XHR0HhT09z3bQAIC2gAAAAAAANK/aVPZ3yF+0qezvkSqNMNHiPNqcMB6JcbAAAAAAAAIWyya6HhXcrHyQqbC2WTXQ8K7lY+SFK4s02flsk2ObpAKMkgAAAAAAAPNcI/VuI7LP1KUEp24R+rcR2WfqUoJanHa46Og8Kenue7aABAW0AAAAAAABpX7Sp7O+Qv2lT2d8iVRpho8R5tThgPRLjYAAAAAAABC2WTXQ8K7lY+SFTYWyya6HhXcrHyQpXFmmz8tkmxzdIBRkkAAAAAAAB5rhH6txHZZ+pSglO3CP1biOyz9SlBLU47XHR0HhT09z3bQAIC2gAAAAAAANK/aVPZ3yF+0qezvkSqNMNHiPNqcMB6JcbAAAAAAAAIWyya6HhXcrHyQqbC2WTXQ8K7lY+SFK4s02flsk2ObpAKMkgAAAAAAAPNcI/VuI7LP1KUEp24R+rcR2WfqUoJanHa46Og8Kenue7aABAW0AAAAAAABpX7Sp7O+Qv2lT2d8iVRpho8R5tThgPRLjYAAAAAAABC2WTXQ8K7lY+SFTYWyya6HhXcrHyQpXFmmz8tkmxzdIBRkkAAAAAAAB5rhH6txHZZ+pSglO3CP1biOyz9SlBLU47XHR0HhT09z3bQAIC2gAAAAAAANK/aVPZ3yF+0qezvkSqNMNHiPNqcMB6JcbAAAAAAAAIWyya6HhXcrHyQqbC2WTXQ8K7lY+SFK4s02flsk2ObpAKMkgAAAAAAAPNcI/VuI7LP1KUEp24R+rcR2WfqUoJanHa46Og8Kenue7aABAW0AAAAAAABpX7Sp7O+Qv2lT2d8iVRpho8R5tThgPRLjYAAAAAAABC2WTXQ8K7lY+SFTYWyya6HhXcrHyQpXFmmz8tkmxzdIBRkkAAAAAAAB5rhH6txHZZ+pSglO3CP1biOyz9SlBLU47XHR0HhT09z3bQAIC2gAAAAAAANK/aVPZ3yF+0qezvkSqNMNHiPNqcMZimZ5oZ/h1zmj2Zz8nJm18z0PNdMfWXHYoqn6Q+R9U2dVWaIpz5ybKuM0ezPNn5mM3rcT2ZqjPqyi3XMZ5Tk+R9exVOb4Z5fy5ybKuP5Z583N+Oo72iJy7UPnd1/XJ8jM0VU8s05v7M+xVy/DPJ+XM+95T+p2Kv0fI+/wCFX/TMf2zFVjXTyTT+GfYw7+1nl2oz6su5uZZ9mf8Aj4hbLJroeFdysfJCp8Wdc5vhnwWwya6HhXc7HyQp3FdVNUWcp/22frZpmM84dIBSEgAAAAAAAB5rhH6txHZZ+pSglO3CP1biOyz9SlBLU47XHR0HhT09z3bQAIC2gAAAAAAANK/aVPZ3yF+0qezvkSqNMNHiPNqcOzvX8PPmh9TfZnPGbX+oO0V1RXV2qqYmXJqb1ymns01f2JvkTmmaeac/7/f4kX2I/l/fJ/iGRhlRll2YZeIu/XtMccj+nb+fPG+WeOxHLFP4/pnz7gJimZzmmP5/JGIuxGWf2fM3qmYij2fzz7P9s8bj4vh59/P/AOgzmqJ5ff8AP7Me+rjn9jjul8PPn/X/AERfIjl9j958+9kYZUZZdmP5/LPxF3PPtfZmb3RHsxFMzycv6f4WWyfypuVndcNoqs7TPF0sonNTTm5KI/7Miuf16mKYtxH77Syi7Vcn/Jv+9lx+XafRT9x72XH5dp9FP3ArDI97Lj8u0+in7j3suPy7T6KfuAD3suPy7T6KfuPey4/LtPop+4APey4/LtPop+497Lj8u0+in7gA97Lj8u0+in7j3suPy7T6KfuAHnsv8pbnecPv9lRRaRMxRz0xm06fzQvx2z1T4QDXYumJqjNcuHr9duzXFP67Qcds9U+EHHbPVPhAIfd0rJ4y4cds9U+EHHbPVPhAHd0njLhx2z1T4Qcds9U+EAd3SeMuHHbPVPhBx2z1T4QB3dJ4y4cds9U+EHHbPVPhAHd0njLjUvl6oqmJzTo6mASKaIyam9ia5uS//9k="/>
          <p:cNvSpPr>
            <a:spLocks noChangeAspect="1" noChangeArrowheads="1"/>
          </p:cNvSpPr>
          <p:nvPr/>
        </p:nvSpPr>
        <p:spPr bwMode="auto">
          <a:xfrm>
            <a:off x="63500" y="-839788"/>
            <a:ext cx="2628900" cy="1733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366" name="Picture 6" descr="http://www.fas.org/irp/world/france/franc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5364" name="AutoShape 4" descr="data:image/jpeg;base64,/9j/4AAQSkZJRgABAQAAAQABAAD/2wCEAAkGBggGEQkIBwgUCQ0RDRYOEw0UDhoPEQ8SExwhGRMSHBIXJyYeFxkvJRUWHzIgJScsLCwsFR4xNTAvNSYrLCkBCQoKDgwOGQ8PGjUlHiI1NTMxKTU1LCwpLS40NTQqMiwpLSwvLDQ0NTU1LTEpLSwsLCwsMjUsLC8sKSw1KiwvLP/AABEIALYBFAMBIgACEQEDEQH/xAAbAAEAAgMBAQAAAAAAAAAAAAAABwgBBAUGAv/EAD4QAQABAQMGCwYEBgMBAAAAAAABAgMEBQYRMlFxwQcUITE0NXJ0kbKzEhYiU5LSQWGh8BNCUoHR8URisRX/xAAcAQEAAgMBAQEAAAAAAAAAAAAABAYCBQcIAQP/xAAwEQEAAQIEAwcDAwUAAAAAAAAAAQIDBBEywQZBcRITFDM0coIxsdFRYaEFISJSkf/aAAwDAQACEQMRAD8AiYB25rQAAAAAAACFssmojieFcn/DsfJCpsLZZNdDwruVj5IUrizTZ+WyTY5ujmjUZo1MijJLGaNRmjUyAxmjUZo1MgMZo1GaNTIDGaNRmjUyA8zwjxH/AM3EeT8LP1KUFJ24R+rcR2WfqUoJanHa46Og8Kenue7aABAW0AAAAAAABpX7Sp7O+Qv2lT2d8iVRphosR5tThgPRLjgAAAAAAABC2WTXQ8K7lY+SFTYWyya6HhXcrHyQpXFmmz8tkmxzdIBRkkAAAAAAAB5rhH6txHZZ+pSglO3CP1biOyz9SlBLU47XHR0HhT09z3bQAIC2gAAAAAAANK/aVPZ3yF+0qezvkSqNMNHiPNqcMB6JcbAAAAAAAAIWyya6HhXcrHyQqbC2WTXQ8K7lY+SFK4s02flsk2ObpAKMkgAAAAAAAPNcI/VuI7LP1KUEp24R+rcR2WfqUoJanHa46Og8Kenue7aABAW0AAAAAAABpX7Sp7O+Qv2lT2d8iVRpho8R5tThgPRLjYAAAAAAABC2WTXQ8K7lY+SFTYWyya6HhXcrHyQpXFmmz8tkmxzdIBRkkAAAAAAAB5rhH6txHZZ+pSglO3CP1biOyz9SlBLU47XHR0HhT09z3bQAIC2gAAAAAAANK/aVPZ3yF+0qezvkSqNMNHiPNqcMB6JcbAAAAAAAAIWyya6HhXcrHyQqbC2WTXQ8K7lY+SFK4s02flsk2ObpAKMkgAAAAAAAPNcI/VuI7LP1KUEp24R+rcR2WfqUoJanHa46Og8Kenue7aABAW0AAAAAAABpX7Sp7O+Qv2lT2d8iVRpho8R5tThgPRLjYAAAAAAABC2WTXQ8K7lY+SFTYWyya6HhXcrHyQpXFmmz8tkmxzdIBRkkAAAAAAAB5rhH6txHZZ+pSglO3CP1biOyz9SlBLU47XHR0HhT09z3bQAIC2gAAAAAAANK/aVPZ3yF+0qezvkSqNMNHiPNqcMB6JcbAAAAAAAAIWyya6HhXcrHyQqbC2WTXQ8K7lY+SFK4s02flsk2ObpAKMkgAAAAAAAPNcI/VuI7LP1KUEp24R+rcR2WfqUoJanHa46Og8Kenue7aABAW0AAAAAAABpX7Sp7O+Qv2lT2d8iVRpho8R5tThgPRLjYAAAAAAABC2WTXQ8K7lY+SFTYWyya6HhXcrHyQpXFmmz8tkmxzdIBRkkAAAAAAAB5rhH6txHZZ+pSglO3CP1biOyz9SlBLU47XHR0HhT09z3bQAIC2gAAAAAAANK/aVPZ3yF+0qezvkSqNMNHiPNqcMB6JcbAAAAAAAAIWyya6HhXcrHyQqbC2WTXQ8K7lY+SFK4s02flsk2ObpAKMkgAAAAAAAPNcI/VuI7LP1KUEp24R+rcR2WfqUoJanHa46Og8Kenue7aABAW0AAAAAAABpX7Sp7O+Qv2lT2d8iVRpho8R5tThgPRLjYAAAAAAABC2WTXQ8K7lY+SFTYWyya6HhXcrHyQpXFmmz8tkmxzdIBRkkAAAAAAAB5rhH6txHZZ+pSglO3CP1biOyz9SlBLU47XHR0HhT09z3bQAIC2gAAAAAAANK/aVPZ3yF+0qezvkSqNMNHiPNqcMZimZ5oZ/h1zmj2Zz8nJm18z0PNdMfWXHYoqn6Q+R9U2dVWaIpz5ybKuM0ezPNn5mM3rcT2ZqjPqyi3XMZ5Tk+R9exVOb4Z5fy5ybKuP5Z583N+Oo72iJy7UPnd1/XJ8jM0VU8s05v7M+xVy/DPJ+XM+95T+p2Kv0fI+/wCFX/TMf2zFVjXTyTT+GfYw7+1nl2oz6su5uZZ9mf8Aj4hbLJroeFdysfJCp8Wdc5vhnwWwya6HhXc7HyQp3FdVNUWcp/22frZpmM84dIBSEgAAAAAAAB5rhH6txHZZ+pSglO3CP1biOyz9SlBLU47XHR0HhT09z3bQAIC2gAAAAAAANK/aVPZ3yF+0qezvkSqNMNHiPNqcOzvX8PPmh9TfZnPGbX+oO0V1RXV2qqYmXJqb1ymns01f2JvkTmmaeac/7/f4kX2I/l/fJ/iGRhlRll2YZeIu/XtMccj+nb+fPG+WeOxHLFP4/pnz7gJimZzmmP5/JGIuxGWf2fM3qmYij2fzz7P9s8bj4vh59/P/AOgzmqJ5ff8AP7Me+rjn9jjul8PPn/X/AERfIjl9j958+9kYZUZZdmP5/LPxF3PPtfZmb3RHsxFMzycv6f4WWyfypuVndcNoqs7TPF0sonNTTm5KI/7Miuf16mKYtxH77Syi7Vcn/Jv+9lx+XafRT9x72XH5dp9FP3ArDI97Lj8u0+in7j3suPy7T6KfuAD3suPy7T6KfuPey4/LtPop+4APey4/LtPop+497Lj8u0+in7gA97Lj8u0+in7j3suPy7T6KfuAHnsv8pbnecPv9lRRaRMxRz0xm06fzQvx2z1T4QDXYumJqjNcuHr9duzXFP67Qcds9U+EHHbPVPhAIfd0rJ4y4cds9U+EHHbPVPhAHd0njLhx2z1T4Qcds9U+EAd3SeMuHHbPVPhBx2z1T4QB3dJ4y4cds9U+EHHbPVPhAHd0njLjUvl6oqmJzTo6mASKaIyam9ia5uS//9k="/>
          <p:cNvSpPr>
            <a:spLocks noChangeAspect="1" noChangeArrowheads="1"/>
          </p:cNvSpPr>
          <p:nvPr/>
        </p:nvSpPr>
        <p:spPr bwMode="auto">
          <a:xfrm>
            <a:off x="63500" y="-839788"/>
            <a:ext cx="2628900" cy="17335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85800" y="1066800"/>
            <a:ext cx="190500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The earliest evidence of fencing as a sport comes from a carving in Egypt, dating back to about 1200 B.C. 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276600" y="304800"/>
            <a:ext cx="13716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Fencing is one of four sports which have been featured at every one of the modern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hlinkClick r:id="rId3" tooltip="Olympic Games"/>
              </a:rPr>
              <a:t>Olympic Games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324600" y="914400"/>
            <a:ext cx="25146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Fencing involves two competitors stabbing at each other with different types of swords. The competitors wear protective equipment that prevents injuries.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Fencers </a:t>
            </a:r>
            <a:r>
              <a:rPr lang="en-US" dirty="0">
                <a:solidFill>
                  <a:schemeClr val="bg1"/>
                </a:solidFill>
              </a:rPr>
              <a:t>win competitions by scoring strikes on different parts of the body, simulating sword fighting.</a:t>
            </a:r>
          </a:p>
          <a:p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/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971800" y="3962400"/>
            <a:ext cx="3048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Fencers have three minutes to score their hits. An Olympic fencing competition is ended as soon as a fencer scores 15 strikes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en-US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71600" y="2971800"/>
            <a:ext cx="6096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Valid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target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(everything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from</a:t>
            </a:r>
            <a:r>
              <a:rPr lang="en-US" sz="2800" dirty="0" smtClean="0">
                <a:solidFill>
                  <a:schemeClr val="bg1"/>
                </a:solidFill>
              </a:rPr>
              <a:t> the </a:t>
            </a:r>
            <a:r>
              <a:rPr lang="en-US" sz="2800" dirty="0" smtClean="0">
                <a:solidFill>
                  <a:srgbClr val="FF0000"/>
                </a:solidFill>
              </a:rPr>
              <a:t>waist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up, </a:t>
            </a:r>
            <a:r>
              <a:rPr lang="en-US" sz="2800" dirty="0" smtClean="0">
                <a:solidFill>
                  <a:schemeClr val="bg1"/>
                </a:solidFill>
              </a:rPr>
              <a:t>including </a:t>
            </a:r>
            <a:r>
              <a:rPr lang="en-US" sz="2800" dirty="0" smtClean="0">
                <a:solidFill>
                  <a:srgbClr val="FF0000"/>
                </a:solidFill>
              </a:rPr>
              <a:t>the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arms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and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head,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but </a:t>
            </a:r>
            <a:r>
              <a:rPr lang="en-US" sz="2800" dirty="0" smtClean="0">
                <a:solidFill>
                  <a:schemeClr val="bg1"/>
                </a:solidFill>
              </a:rPr>
              <a:t>excluding </a:t>
            </a: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</a:rPr>
              <a:t>both</a:t>
            </a:r>
            <a:r>
              <a:rPr lang="en-US" sz="2800" dirty="0" smtClean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hands).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47800" y="838200"/>
            <a:ext cx="5105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en-US" sz="6600" dirty="0" smtClean="0">
                <a:solidFill>
                  <a:schemeClr val="bg1"/>
                </a:solidFill>
              </a:rPr>
              <a:t>e</a:t>
            </a:r>
            <a:r>
              <a:rPr lang="en-US" sz="6600" dirty="0" smtClean="0">
                <a:solidFill>
                  <a:srgbClr val="FF0000"/>
                </a:solidFill>
              </a:rPr>
              <a:t>n</a:t>
            </a:r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</a:rPr>
              <a:t>c</a:t>
            </a:r>
            <a:r>
              <a:rPr lang="en-US" sz="6600" dirty="0" smtClean="0">
                <a:solidFill>
                  <a:schemeClr val="bg1"/>
                </a:solidFill>
              </a:rPr>
              <a:t>i</a:t>
            </a:r>
            <a:r>
              <a:rPr lang="en-US" sz="6600" dirty="0" smtClean="0">
                <a:solidFill>
                  <a:srgbClr val="FF0000"/>
                </a:solidFill>
              </a:rPr>
              <a:t>n</a:t>
            </a:r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</a:rPr>
              <a:t>g</a:t>
            </a:r>
            <a:r>
              <a:rPr lang="en-US" sz="6600" dirty="0" smtClean="0"/>
              <a:t> </a:t>
            </a:r>
            <a:r>
              <a:rPr lang="en-US" sz="6600" dirty="0" smtClean="0">
                <a:solidFill>
                  <a:schemeClr val="bg1"/>
                </a:solidFill>
              </a:rPr>
              <a:t>r</a:t>
            </a:r>
            <a:r>
              <a:rPr lang="en-US" sz="6600" dirty="0" smtClean="0">
                <a:solidFill>
                  <a:srgbClr val="FF0000"/>
                </a:solidFill>
              </a:rPr>
              <a:t>u</a:t>
            </a:r>
            <a:r>
              <a:rPr lang="en-US" sz="6600" dirty="0" smtClean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en-US" sz="6600" dirty="0" smtClean="0">
                <a:solidFill>
                  <a:schemeClr val="bg1"/>
                </a:solidFill>
              </a:rPr>
              <a:t>e</a:t>
            </a:r>
            <a:r>
              <a:rPr lang="en-US" sz="6600" dirty="0" smtClean="0">
                <a:solidFill>
                  <a:srgbClr val="FF0000"/>
                </a:solidFill>
              </a:rPr>
              <a:t>s</a:t>
            </a:r>
            <a:endParaRPr lang="en-US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09600"/>
            <a:ext cx="7010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4800" dirty="0">
                <a:solidFill>
                  <a:schemeClr val="tx2">
                    <a:lumMod val="75000"/>
                  </a:schemeClr>
                </a:solidFill>
              </a:rPr>
              <a:t>L</a:t>
            </a:r>
            <a:r>
              <a:rPr lang="fr-FR" sz="4800" dirty="0" smtClean="0">
                <a:solidFill>
                  <a:schemeClr val="tx2">
                    <a:lumMod val="75000"/>
                  </a:schemeClr>
                </a:solidFill>
              </a:rPr>
              <a:t>'escrime</a:t>
            </a:r>
            <a:r>
              <a:rPr lang="fr-FR" sz="4800" dirty="0" smtClean="0">
                <a:solidFill>
                  <a:schemeClr val="bg1"/>
                </a:solidFill>
              </a:rPr>
              <a:t> est </a:t>
            </a:r>
            <a:r>
              <a:rPr lang="fr-FR" sz="4800" dirty="0" smtClean="0">
                <a:solidFill>
                  <a:srgbClr val="FF0000"/>
                </a:solidFill>
              </a:rPr>
              <a:t>bien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r>
              <a:rPr lang="fr-FR" sz="4800" dirty="0" smtClean="0">
                <a:solidFill>
                  <a:schemeClr val="tx2">
                    <a:lumMod val="75000"/>
                  </a:schemeClr>
                </a:solidFill>
              </a:rPr>
              <a:t>plus</a:t>
            </a:r>
            <a:r>
              <a:rPr lang="fr-FR" sz="4800" dirty="0" smtClean="0">
                <a:solidFill>
                  <a:schemeClr val="bg1"/>
                </a:solidFill>
              </a:rPr>
              <a:t> qu'un </a:t>
            </a:r>
            <a:r>
              <a:rPr lang="fr-FR" sz="4800" dirty="0" smtClean="0">
                <a:solidFill>
                  <a:srgbClr val="FF0000"/>
                </a:solidFill>
              </a:rPr>
              <a:t>simple</a:t>
            </a:r>
            <a:r>
              <a:rPr lang="fr-FR" sz="4800" dirty="0" smtClean="0">
                <a:solidFill>
                  <a:schemeClr val="bg1"/>
                </a:solidFill>
              </a:rPr>
              <a:t> </a:t>
            </a:r>
            <a:r>
              <a:rPr lang="fr-FR" sz="4800" dirty="0" smtClean="0">
                <a:solidFill>
                  <a:schemeClr val="tx2">
                    <a:lumMod val="75000"/>
                  </a:schemeClr>
                </a:solidFill>
              </a:rPr>
              <a:t>sport,</a:t>
            </a:r>
            <a:r>
              <a:rPr lang="fr-FR" sz="4800" dirty="0" smtClean="0">
                <a:solidFill>
                  <a:schemeClr val="bg1"/>
                </a:solidFill>
              </a:rPr>
              <a:t> il </a:t>
            </a:r>
            <a:r>
              <a:rPr lang="fr-FR" sz="4800" dirty="0" smtClean="0">
                <a:solidFill>
                  <a:srgbClr val="FF0000"/>
                </a:solidFill>
              </a:rPr>
              <a:t>est </a:t>
            </a:r>
            <a:r>
              <a:rPr lang="fr-FR" sz="4800" dirty="0" smtClean="0">
                <a:solidFill>
                  <a:schemeClr val="tx2">
                    <a:lumMod val="75000"/>
                  </a:schemeClr>
                </a:solidFill>
              </a:rPr>
              <a:t>un</a:t>
            </a:r>
            <a:r>
              <a:rPr lang="fr-FR" sz="4800" dirty="0" smtClean="0">
                <a:solidFill>
                  <a:schemeClr val="bg1"/>
                </a:solidFill>
              </a:rPr>
              <a:t> art!</a:t>
            </a:r>
            <a:endParaRPr lang="fr-FR" sz="4800" dirty="0">
              <a:solidFill>
                <a:schemeClr val="bg1"/>
              </a:solidFill>
            </a:endParaRPr>
          </a:p>
        </p:txBody>
      </p:sp>
      <p:pic>
        <p:nvPicPr>
          <p:cNvPr id="16386" name="Picture 2" descr="http://t2.gstatic.com/images?q=tbn:ANd9GcSWTtzzo0JfxLyXK_Gn9xVMkDsu8e_4KOHPXEkocg3ZJ4kw9gpH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648200"/>
            <a:ext cx="3320736" cy="2209800"/>
          </a:xfrm>
          <a:prstGeom prst="rect">
            <a:avLst/>
          </a:prstGeom>
          <a:noFill/>
        </p:spPr>
      </p:pic>
      <p:pic>
        <p:nvPicPr>
          <p:cNvPr id="16388" name="Picture 4" descr="http://t2.gstatic.com/images?q=tbn:ANd9GcSQ2P8AUVOcD2kdEWBfO_aley0CpwDxi_oIFLDplT_l5GGDuFi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810000"/>
            <a:ext cx="2963330" cy="2286000"/>
          </a:xfrm>
          <a:prstGeom prst="rect">
            <a:avLst/>
          </a:prstGeom>
          <a:noFill/>
        </p:spPr>
      </p:pic>
      <p:sp>
        <p:nvSpPr>
          <p:cNvPr id="16390" name="AutoShape 6" descr="data:image/jpeg;base64,/9j/4AAQSkZJRgABAQAAAQABAAD/2wBDAAkGBwgHBgkIBwgKCgkLDRYPDQwMDRsUFRAWIB0iIiAdHx8kKDQsJCYxJx8fLT0tMTU3Ojo6Iys/RD84QzQ5Ojf/2wBDAQoKCg0MDRoPDxo3JR8lNzc3Nzc3Nzc3Nzc3Nzc3Nzc3Nzc3Nzc3Nzc3Nzc3Nzc3Nzc3Nzc3Nzc3Nzc3Nzc3Nzf/wAARCAB9ANADASIAAhEBAxEB/8QAHAAAAgIDAQEAAAAAAAAAAAAAAAECBwMFBgQI/8QARRAAAQMDAwIDBAUJBQcFAAAAAQIDEQAEBRIhMQZBUWFxBxMigRQVMqHRFiNCUmKRlbHBNFVykpMkJTNDVIKylKPC0uH/xAAYAQEBAQEBAAAAAAAAAAAAAAAAAQIDBP/EACMRAQEAAgICAgEFAAAAAAAAAAABAhESITFBA1GhMlJxwfD/2gAMAwEAAhEDEQA/AKTCiOOaCtREatvSo0/GgYNE1ik0SfGgyzRNYpPjTSTPNBk28AfWpCP1U/uqNOoA+gHoKBRSJ3qhaaNNE0wZoCBHFIIFSooI6RUk/CmPOfuoqM1BIwQJKtvSkr7MCYmaAaRqhUUUUBRTpUDpQPCnSoADeiiigKfjURPcU6CB5NKsyUg+tdh0z7Mupuo7BN/aWrTNosAtuXLmj3omCUjmBHJie1By1lZh9BceX7llJhS9Oo7+AneJEx2rM7iXQo/Q3Gr0BJUfox1KSnxKeRyO1XNY+xq3/Ji1W5kF2mWUkrcL7DbqBJB0qSZ3A2JB8eaqS7vHG2QhtaA1a3DnuFNbCVHlHcJMTEmorTjinUlrU4tS1GSoknbuajVQVE806R5oHAooo7igdI06RoAedIDehVPigIioqqfNQXtQFFKZNOgKKBvUikgSePGgjRTpUBRR2pJiOaCcUGBSo0kmACSTAA70Hswtj9Z5exsAVD6VcIZJSN/iUAT8pNX/AInI5PI5VnH9P3ItLKxHu27coBbCEiEa+5JgcHae8TVaeynClvqhNzlGnWfcMqUy0pMKcWRp47bKq42bqzsHg4r4L934gy0mVaeBI3J8v6Abcs8u9NSMeWy19k+ncpinLZWPzCbVR9ySSOD8aF8FO3MfLgV845zFXWFvfoV2W1fCFtraXqQ4kyAoHuNiPlV7+0BjI5XE+/csL21NpKvpTD2lxTX6SY+1p4VEfojwrS9SdNMdadLWF5jrQDNWLQL9u1KVKSqSW0kgjZRJAPbbaauOWuls62pOkVQa6ln2fdWPuFDWDvBBg+8CUAH1UoCt9hfZgti5COsrwYxK0yllhaVrP7RUNQSJ277+Eid7YVwTCZp7RWyzFgxYZS8tWXnXmGXSlCwgSodp7d616FNkwEGP2j/QRQY5qaULUJCT+6KFqKSdHw/IViOowSZ9TVGUITPxuJHoZNB0DjUfOQKgASJjajigyPlC3CptsNpgfAFExt4nx5rJZMtv3CUPLUlrlRTyR3A8D51gPG1TYX7pWo+BFB0NnYM3Ny81Y40OraIgHW6VBXG0+XPnXn6rwZxRtLhFle21reNlbX0tTZKiD8UaDsBI2METVh+wVby8tmXWiUNlllJXGxIJ25roOs+hcj1JnkvOsJesQ4FBLbiUqJhIUpRO6UmOEzsnxIrncuNbk2+fdhwaJ2q/+pvY/a5W+snLG6ZxrSG9DyGGdSImdhIg7n1Jrz3/AEp0P0QhU2q8teq4+nuJWlvjlIAH7wfWtY5bjOtVU2E6QzeaQ29ZWDotVHe6cGhpIHKpPIHlPlW46rtbG0xItG7ZTarYw0XHhMlQ1wnkzzvPltW56q9pL1w0GrZ1BWhvQltj/htkxJB9BEAmq3vbty8uFPvq1LUfOB5Ce1LLbK1jlJLECuPCsYM0K53qPnWmDVzQmhPiaZg8UEgByZ9PGsqrpQSA0lDISZGj7U+MnesClSB4islq248+200QHHHEpST2JMCgvT2eWdxb4m4yl8h591xsIS84r3ilFMlZOrf7ZKZB2CU8bkbxGZfZcKbu2tb9Rler3KSfKJ3+47V07OJYt8ezZhRbSyylpsggRA8d9/l++tHfdN29zZPIcdcSspIS63Ez4nsT28f5V5bbbt068OI9quZavOmsc6yXWnbt0FKV7LS2kEkg7xB0AwdJnia1fTXtPfxdv7u9tFOrQRpW0QkHxlPifHfk8d9j7VOnm7TpjEXTDiddkooebB3CXY0wOwlPMbzVUn1gV21LE39LIyvthyR/sFqUJGwW+QVeRgSPu7c1wGV6my+XyC729u1LeWIMAARAHHE7Dfmtc9OmJEdtqxMq0uSd5FbkknTNpuOLW4paioqUZJph15P6ZP8Ai3/nQtY2EyRzQlWnkTPPlVQy4qBrbbV8iP5Gtx0rcWVvn7F+8s0uMpcJU2pcpVsYkEGtKCE7xM00lIUZ1QewoLhT0z0V1rk3XrK4usU6JU8E6ShU8HckA7xtA24kGtiPYfgdKFflDd6XDCVBCIV5CqIUZMJmO016LfIX9q17q2vLllvVq0NuqSJ8YB5qSaXpejnsY6VYUgu56/QgpkhS2hq8wSn8a9mK9mvSeJfS60y7knPtJN64laR6JSAkjz39aodGcyiEqSL56FGSlRkH99ZrfqLJ2y9bNxpMz8KY3+VLLSL6VZDFOuDD3LVqbp1bj6ChR0FXcJQkzHAmIAHMV1FncXoaa+hfnEISEFdwFpBA53Mb+iT51U3s59pzjK1WGcOqRLL0ST+yZPPhXa3PVeQuTOMt7ZZPCVvpCiPMA1z42Nb22/UV7m7qwdThEe7vGlQ62T8cfrI2hW0xxO42Ow+aupjk05m7t8yXPpbThDiVHg//ALM/OvofFZPI3C0O3gt0XaCYSh1JBQYlMJmPXxANcL7WOmk5a8Tm7a4ZaeOlp9FwfdBfOkyQPi7EeEeBrWN1UsU6SD3o07c17rjFXtowy/c2i0IdTrb2B1DbeBuBv3rxpI1EEfI1tlBfalO0VNQ5A3pBIIoIztFAMTUtG9NQSOPCggmJ3r0W6zbvNvJEltYWPkZrzVPUTTyPoa5uUlWXcVBjKWb8gbQttvf+ddhfPNDq9q1W/pS7bB33aVkFSgog/dHyBri+lcUM/wBNNvi+90u/x9qNRZKtLjJUlSuQDJEduPSua9qvUN9hvaRY3LPxJtLNGhteyVhRVq/fx8q8vw42Y5YX91v4jt81mXyc541Fk9f4u0umUu3KUizu0/Qbz9lKj+bX6pXEevpXzbkrJ/F5C5sbtMPWzqmlgiJIPPoeR5GvpLAZvF9YdNBbh97avo91cslRCml90kgyCDvIjxFV/wC3fp+1bTZZ6wTuSLa4938QIj4FKMmDymTzIrry5ZT/AH8f3+HLjx3fSolwRxWCIcjyrLWON57xXRGM7kkdqNVHdVRqiWryp7kTUKkFQINAgYNPVv5Uu+1BEUDVzUakrmo0GZIMbGIq1elLgZTBW9xcG0uChwtuN3jUjWnSZB7/AGkn51VLRUpQSlJUVGAByTVudAdJ9SY3FqvLxxFraPgrRY3DU6yQPiVtKNgNhudp25zldRcfLssX1Bb2rXu3EsIQO7KDoH8v5VDq5eL6nw1xin3VoJ0H3iUAJt3SRoUokjffdPMHtInjMtdm1uUBxCrchYJaWAR5FJGy0z8/KsHQGdctXHVXroXqUSV6Ulwk7qkxwSZ8Z7xIrPD21v04nqnGXuFyX0a8KkPtDTo1R7uOQnfdO8gjmTsDIrTLfWuS4dZ8Vb1e3WuKxfUllbKeRu5DVveMplbLh+ylX6yVcCSIVpEjVNU31L05kem70WmSa0lY1NupkodT4pP8xyK1jdpZprlKT3BHofxqMdkqBHntWNSjwaQJHFaZZiFBMkQKx6pBE0gtSeCRUveFR+MA/dQY6Y8aVdN0FZNXGWVc3TYWxaI1wrgrOyZ9Nz/203o1tbns2e+puk8a1ki9bgJWpQdAhGpRUnT4SCCUnmQfWsvaxmWsx1etbAOi2ZTb6ieSCSSP833V6OpepL9gK93dHU58LfhpBnUQZ8dvAma4Z11Tq1LcUVLUSVKUZJJrnjj3yay+nR9FdWXXS2SD7JUu1cgXDAj4x2InaR2q7fpmO6uw1xZtXBu7e6Z0rW8sK0k7jZMCUmOBMjkRFfNqTvVieynqVrGXi8deH828oqbJP6Ubj7tvnTPH3DG+nHZnF3mFyL2PyDYRcMmDB+FQ7KB7g9q8BNXR7YsKjKYNnOWSAt6yhLpSN1Mnv56VGfRRNUoTW5d9pZqoq5NKmdzSqoKKKKAooooCvbiMbdZXIsWNk17x95QSkTAE9yewHJNeZppTq0oQJUo6UpHJParv6IwDXTWEW8ths5O4R+feWfsIO4QJ4HiO+08CJbpZNvT0f0v070b/ALVevIu8qgbuvp0JZP7CT/5Hc+XFbu+62xzSSu6u2221zBcMBXodwT5VTvUHWuQW7cWRRaOBp4hl/SVlsA/oydPhBiRXIu3TzrinHFlS1GST3qcd91rlI7/rjrHG5BC7XHtaklUlenj0ng+e9cU1lX2VS2QmTwCa15MilWpNMW7dngOtbzHugJc+E8tq4+Rqw2M5jOr8f9W5WxS6lUKSlSVFSTxqSRuD2mqKBithj83kcdAtbp1KRwgq1J/ynY+h2qWS+Fl07zqT2XutqduOmHTeNT8Nm6Uh1IjcBUwuP37xuRvXNza3Fq+ti6YcZebMLbdSUqT6g8V1WO9oOYtnQt10ODghQABHyA8/mTW2Gaturkox2dbBfcOm2vWwC5bk8CdtaPFJ37870m/Z0rk7Uq2edxNzh8k5ZXgHvEfYWn7LqOy0nwP3bgwQa1sVUTZQtxwIbQVqVsEgSTXcYu3OB6VXc3jaml3KyoggBRSNkj57x61o8fgc1a3CLhlDLTiDspbzRj5EwfnVidW3wzXTLOOs2LNLiCAo3Vw0kRojUIXCSDuO0His5X0sVJfXbt5cred2KuEjhI7AV5q6JfSV7yb/AAont9aMT/5VEdJXZ5yWET/iyjI/+Va69I5/ipoWoKBkyNxG0VvvySuf71wP8WY/+1H5J3ET9bYL+KM/jQWB7M+q3Miw/i8qlD6Q3pIJMrQdiSD6ifWuF6s6QvMHk32mGXrix1Sw+kaipJEjVHBG44G4radJ2J6eyar17IYd8FooCWso2CCSDJ+IbbGupOWacbWzkMjjrth0mW/rK3ASNoIKSlQVtyI/Dn3jep03+qdqecbW2opcSUqGxChBFQrtc90vZPXWvEZqwUhZKnTeZVgq1HwUCJ+YrTr6YfQY+s8KfTJNH+tbl2w0VFbz8mX/AO88N/EWvxpjpd8g/wC88L/EmvxqjRVscfjHsg2s2afeuIICmwI2J23O1bOzw2QsX0vWmWxLTgBGpGUaBjuJCq2T6s0+gouMtiHUkzCso0YPl8W21S79Df8AR/S9r05aOZzqRLQe0SzbrIUGk86lR+kewHAJncwOX6v60vM3drTaOOMWiZCQFQpQ7k+tRv7LJ3jKGXsxjltoASlKsozsAIA+1vWldxDra1JN1YEgxKbtsj7jST7XbXkk8mlWxTiHVcXVgPW7bH9akMM9H9qx3/rW/wAaqNZRWzGGeVsm4sCfK8b/ABoODuuQ5aH0uUH+tBrKK2Jwt7+q1/rJ/Gl9TX/ZlJ9HU/jVGvrI0642qUKII8DXs+psgf8AkD/UT+NP6kyP/T/+4n8aDrcXnsTmsOqw6nSr3jezVwhBUtExukxsfEd4rksvjFYx5La3EOhxAcQtB5SSQJHY7GRXrxuPyFpcNrXbAtpVKhqQdiCPHzr25a1vchb27TFqtYbk+8cWid42HxcbTWfFVy80TtwKVFVDnyFE+QpUUDnyFBPkKVFA5NGo0qKB6vIUavSlRQMqNEmlRQPVRJpUUDon0pUUBTnyFKigc+QoBpUUDnyonyFKigKc+lKigc+QomlRQf/Z"/>
          <p:cNvSpPr>
            <a:spLocks noChangeAspect="1" noChangeArrowheads="1"/>
          </p:cNvSpPr>
          <p:nvPr/>
        </p:nvSpPr>
        <p:spPr bwMode="auto">
          <a:xfrm>
            <a:off x="63500" y="-558800"/>
            <a:ext cx="1914525" cy="1152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6392" name="Picture 8" descr="http://t3.gstatic.com/images?q=tbn:ANd9GcR4VLGebQL-mimtzbQJhTKIvdgY5QcnLFBEOV3LGmT8QUxfXxH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53000" y="2438400"/>
            <a:ext cx="2762250" cy="16573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95400" y="8382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Fencing is very popular in France. The equipment you need are….  </a:t>
            </a:r>
            <a:endParaRPr lang="en-US" dirty="0"/>
          </a:p>
        </p:txBody>
      </p:sp>
      <p:sp>
        <p:nvSpPr>
          <p:cNvPr id="1026" name="AutoShape 2" descr="data:image/jpeg;base64,/9j/4AAQSkZJRgABAQAAAQABAAD/2wBDAAkGBwgHBgkIBwgKCgkLDRYPDQwMDRsUFRAWIB0iIiAdHx8kKDQsJCYxJx8fLT0tMTU3Ojo6Iys/RD84QzQ5Ojf/2wBDAQoKCg0MDRoPDxo3JR8lNzc3Nzc3Nzc3Nzc3Nzc3Nzc3Nzc3Nzc3Nzc3Nzc3Nzc3Nzc3Nzc3Nzc3Nzc3Nzc3Nzf/wAARCAChAHkDASIAAhEBAxEB/8QAHAAAAQQDAQAAAAAAAAAAAAAAAAMEBQgBAgYH/8QARhAAAQMCBAIHBQQHAw0AAAAAAQACAwQRBQYhMRJBBxMiUWFxkRQygcHwQqGx0SRSYnKCovEVJcIWIyYzQ0VUY5Kys8Ph/8QAFQEBAQAAAAAAAAAAAAAAAAAAAAH/xAAWEQEBAQAAAAAAAAAAAAAAAAAAARH/2gAMAwEAAhEDEQA/APcUIQgFguABJ2G6h815kw/K+EvxHEpCGDsxxMsXzP5NaO/8BqVXPOWesazVK9tZP1FCT2aKFxDAP2ju8+engEFjqzNOXqGTqq3HMNgk/Ulq2NPoSoys6Qss0lv7w66+xgYXg/HZVZHC2/C0DyCcS4jIbN4jp4qaLQ0ef8r1MPWuxaGnaN/aT1X3u0WZOkHJ8fvZiw4/uzB34Krft75ITG5x1Sdymi0EnSbkxn+/6Z37ocfkmb+lzJjHEf2lKbc20kpHrwqtVz3rCaLFzdM+UWC7H18v7lIfnZRtZ03YTIwx4Vhtc6ocbMfVNYyPzNnk/Cy8GPksHw5ILWZCzXFmzBnVbWNjnhkMU8bTcNduCPAggrpVX3oIzGygzJVYTUuIjxINMJvoJWgm3xbf08VYIJAIQhUC1ke2ONz3uDWtBLnHYAc1svPOmvHjheVv7Ohfw1GKOMJsdREBeQ+VrN/iQeR9Ima5M05gkqWu/QKfijomfsc3+biL+VlyDrnVLyncJHW2yg14U2f75TwjVM7XcfNQZjNpAl7pGMf5wJfTkboMc7WRrb6+vr4rIHOyLE96oxubWWxb2mtabk6LGvfZbwC88exPEPxQP8kVUVJmzC6medkEENVE+SV5s1jWvaST8L+qt40ggEbFUuoWjr+KRgfHGOskjJtxNa4Ej0BVzKOoiqqWGop3h8MrGvY4bEEXBSBZCEKgVfOm3EjW52dRg9jD6dkdu5zwHu+4sVgyqx9JMhkz9j7jyqGt9I2D5IOUeNTf+i115C2o1+vrRbu3N/uWDfW+g0UCZBuU2ay9ynBFidSdVrA0mKUkbalAkxvaSvfosujLdTssd+v3oMn0WDvutmNc82ja95A4iGtJsBufLxSgp3PjMjGmyBE271vC4NkY43sDuDqtHNc02cLLdzw+ONpZG3hBHExtnPub9o87cu4IE6NgNTZz+G17uLS6wvvbn5c1bvLFBFheXsMoIJTNFT0scbJSLcYDRrbxVXMtUzZcy0cNTGySGR0gc17bg9h24PiFY/IdXNPQTQSyF7KctZFf7LbaD7kHUIQhUYKrD0gj/TnMF/8AjD/2NVniqx9IvZz3j476of8AjYg5c6ONlh1rdvu2usu1d3nkO9YvY663uoESR53F1K5fpWzYXisjhcshuL+RKjLEmw8lNZYJGEYrfYR2PoqGWJwiFkWluNjXAJhqPshdHmKNkseGQMADxGOJ3gQm9PhzIWMdwBzy73naqIjqelmeWu4jE06XabEjmpGipwYpGwniDSATvqlJAQ6zrWBSdJDHStlLOPWwKBxJQi5E0cTha+rRdM6/BAyJ0tLIOANLnNfe7RzIPP4qZs2RzXR3s5o3KUqZ5fZXtLmttC9twLW33P5qqYUga6Wmkbxh80skbAx1nAu4xob6W335L3Poq45MvSVDxbrJ3NB4+LiDdL387rxvLFOa6fD4GtfI5skr2tGhN+Mf41YfL+Fw4Lg1Jh1OLMgjDd73O5NzvqSoJFCEKjB2VZ+k1nBn/Hh/z2H1ijKsyq69MVN7Pn/EHa/pMMM/8gZ/60HBnVx00Q4Eabkm9/NHMjvQ/aw3JuDdQFOOKojuNjqPryT/AACYR4VizSbFwbYd+4UfCQJWA7X1CSpHllPKL6m1/FBPYlM2Wuh4TcCONungEq4MfA1nbbxXFxyvdRlDFJNNG7W17A+qmIqZ1mXe33xe6IYQ07oo3Mc8uIN+Lb0WaSKSKGSN0tydruJ/FSVTQcTJg14BtuNwmMVFJA1rNZDe/ECgVw2OSnkYyRzpW+JvYJzWGNsBLWOBF9T8Emzia3i4XAg22K1rpHmlcHOBA1ComOjN5kzTSMdIP9TOTw9/Eyx18yrD0cplhBd7w7LvMKuHQ5AajOT7aNjpZCfi5v5KwmESF/Ff7TQSO4jQ/JRUkhCFQLxHp8o3R41hVa1nYnpnxOfbmxwIHo8+i9uXCdMuDnFMmVFRGAZsOcKtv7oBD/5S4/BBXRwu4hYcTqSN7Aju8fr5IkuHXWH83Dv1+vrdQau02Nx9fX9U1ieWgjklyQbnbVNRog9A6II48RzbDRVscc9MKeV/VyNDm3FrHXzXpmHUeV8Xx6qw0YDwS0/vXpHxcJBN7uvbe1u+9xovNOhB5ZnhpDHO/Q5fdHi1WC9ot/s5B/CUEA/IeWnA/wB28Nx9meUf4kk7o9y4SC2nqGEbcNS/5ldJ7Q0DVrx/CUCpZ+1/0oOTqsgZfhp5JJZamKFgL3OdMLADckkKEw3JmVcxQSOoq+qeAxrniOZjizivYO7Oh02K9GdMx7S1zC5pFiCy4ITLDaLDsIp3U+FUENHE93G5kEIYC7a5t5BBzGTcgUOVMXkqKatqal88fCRKGgAA35BdrhY4Zi0aC7/xCSjaesM0hDeEWDbpagFqlvi15+9qCTQhCoFpJG2RjmSNDmOBDmkaELdCCrOfstS5WzDPQuafZXky0j7WDoidB5t90+QPNc1fSx8lanPGU6PN2EGjqSIqiO7qapDQTE/5g7Ecx3GxVZ8w4FiOXsSkw7FoDFOzVrhqyVv6zTzB9RzsVBGE76bhNTunSQewtdrz2Qd50JSGPPMZFtaWUH+VWMEjbDRvoq4dDIP+WrSOVLJ+LPzVh2XICQOHSAjQN9EMIabWFzqdFoAC4BYLryFULOLbbD0Wul9ALkItfdavfZ5Cg1keY23IbZb0YDpS61iG7ef9E3mvJIxnjcp3QdqJ0h+24keQ0H4IHSEIVAhCEAonMeXMKzJQGjxekbPGDdjtnxnva7cFSyEHhGYOhLE4JHSZfr4quHlDVHq5B/EBwn0C4bHsuVuEVJgxCmkp3C9hJpfyOx+CtgtXsa8We0OHcRdBXbohpOozVNUAgtFI5oAN9S9v5L3KKSRwHAwW7ym+P0dNFU0tWyGJk44o+tAAJbobE92iUpmyyNFpWt+F0DxtmRl7rknS/K/gtY26AuO6az9bHKGudxt70vC97he49EDklsbC7nZJR63e7fksTOuRGDoN1vxAN1QJODrvLfecLN8+Skoo2xxtY3ZoACZ0wMk4PJgufM7fNP0AhCEAhCEAhCEAhCEDTEaNtbTOiJsb8TXW2IUC5r6UmCRnDK3XQ3BHeupUBmGN0U8VU0dgjgee48r+qDEHbAvunDXdUO0DYbeKY0swtv8AEckrLIZrC5LWnRA5gPFd53K3kkA1PLuSTSGsAvYpahiMsvG73WH1P/xA+pYuqiAd751d5pZCEAhCEAhCEAhCEAhCEAtJY2SxujkaHMcLFpGhW6EHG4hA2hxCSBhcI9C1pPL5p5DrHoRqpLG8LGIQgxuDJ478DiND4HwXNU1PiktT7OKSVhaSC94IZbz29EE1CHTyNiZ7x3P6vipyGNsUbWMGgCb4fRto4Qy/G8jtvPM/knaAQhCAQhCAQhCAQhCAQhCAQhCAWAhCDKEIQCEIQCEIQf/Z"/>
          <p:cNvSpPr>
            <a:spLocks noChangeAspect="1" noChangeArrowheads="1"/>
          </p:cNvSpPr>
          <p:nvPr/>
        </p:nvSpPr>
        <p:spPr bwMode="auto">
          <a:xfrm>
            <a:off x="63500" y="-708025"/>
            <a:ext cx="1104900" cy="1476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BDAAkGBwgHBgkIBwgKCgkLDRYPDQwMDRsUFRAWIB0iIiAdHx8kKDQsJCYxJx8fLT0tMTU3Ojo6Iys/RD84QzQ5Ojf/2wBDAQoKCg0MDRoPDxo3JR8lNzc3Nzc3Nzc3Nzc3Nzc3Nzc3Nzc3Nzc3Nzc3Nzc3Nzc3Nzc3Nzc3Nzc3Nzc3Nzc3Nzf/wAARCAChAHkDASIAAhEBAxEB/8QAHAAAAQQDAQAAAAAAAAAAAAAAAAMEBQgBAgYH/8QARhAAAQMCBAIHBQQHAw0AAAAAAQACAwQRBQYhMRJBBxMiUWFxkRQygcHwQqGx0SRSYnKCovEVJcIWIyYzQ0VUY5Kys8Ph/8QAFQEBAQAAAAAAAAAAAAAAAAAAAAH/xAAWEQEBAQAAAAAAAAAAAAAAAAAAARH/2gAMAwEAAhEDEQA/APcUIQgFguABJ2G6h815kw/K+EvxHEpCGDsxxMsXzP5NaO/8BqVXPOWesazVK9tZP1FCT2aKFxDAP2ju8+engEFjqzNOXqGTqq3HMNgk/Ulq2NPoSoys6Qss0lv7w66+xgYXg/HZVZHC2/C0DyCcS4jIbN4jp4qaLQ0ef8r1MPWuxaGnaN/aT1X3u0WZOkHJ8fvZiw4/uzB34Krft75ITG5x1Sdymi0EnSbkxn+/6Z37ocfkmb+lzJjHEf2lKbc20kpHrwqtVz3rCaLFzdM+UWC7H18v7lIfnZRtZ03YTIwx4Vhtc6ocbMfVNYyPzNnk/Cy8GPksHw5ILWZCzXFmzBnVbWNjnhkMU8bTcNduCPAggrpVX3oIzGygzJVYTUuIjxINMJvoJWgm3xbf08VYIJAIQhUC1ke2ONz3uDWtBLnHYAc1svPOmvHjheVv7Ohfw1GKOMJsdREBeQ+VrN/iQeR9Ima5M05gkqWu/QKfijomfsc3+biL+VlyDrnVLyncJHW2yg14U2f75TwjVM7XcfNQZjNpAl7pGMf5wJfTkboMc7WRrb6+vr4rIHOyLE96oxubWWxb2mtabk6LGvfZbwC88exPEPxQP8kVUVJmzC6medkEENVE+SV5s1jWvaST8L+qt40ggEbFUuoWjr+KRgfHGOskjJtxNa4Ej0BVzKOoiqqWGop3h8MrGvY4bEEXBSBZCEKgVfOm3EjW52dRg9jD6dkdu5zwHu+4sVgyqx9JMhkz9j7jyqGt9I2D5IOUeNTf+i115C2o1+vrRbu3N/uWDfW+g0UCZBuU2ay9ynBFidSdVrA0mKUkbalAkxvaSvfosujLdTssd+v3oMn0WDvutmNc82ja95A4iGtJsBufLxSgp3PjMjGmyBE271vC4NkY43sDuDqtHNc02cLLdzw+ONpZG3hBHExtnPub9o87cu4IE6NgNTZz+G17uLS6wvvbn5c1bvLFBFheXsMoIJTNFT0scbJSLcYDRrbxVXMtUzZcy0cNTGySGR0gc17bg9h24PiFY/IdXNPQTQSyF7KctZFf7LbaD7kHUIQhUYKrD0gj/TnMF/8AjD/2NVniqx9IvZz3j476of8AjYg5c6ONlh1rdvu2usu1d3nkO9YvY663uoESR53F1K5fpWzYXisjhcshuL+RKjLEmw8lNZYJGEYrfYR2PoqGWJwiFkWluNjXAJhqPshdHmKNkseGQMADxGOJ3gQm9PhzIWMdwBzy73naqIjqelmeWu4jE06XabEjmpGipwYpGwniDSATvqlJAQ6zrWBSdJDHStlLOPWwKBxJQi5E0cTha+rRdM6/BAyJ0tLIOANLnNfe7RzIPP4qZs2RzXR3s5o3KUqZ5fZXtLmttC9twLW33P5qqYUga6Wmkbxh80skbAx1nAu4xob6W335L3Poq45MvSVDxbrJ3NB4+LiDdL387rxvLFOa6fD4GtfI5skr2tGhN+Mf41YfL+Fw4Lg1Jh1OLMgjDd73O5NzvqSoJFCEKjB2VZ+k1nBn/Hh/z2H1ijKsyq69MVN7Pn/EHa/pMMM/8gZ/60HBnVx00Q4Eabkm9/NHMjvQ/aw3JuDdQFOOKojuNjqPryT/AACYR4VizSbFwbYd+4UfCQJWA7X1CSpHllPKL6m1/FBPYlM2Wuh4TcCONungEq4MfA1nbbxXFxyvdRlDFJNNG7W17A+qmIqZ1mXe33xe6IYQ07oo3Mc8uIN+Lb0WaSKSKGSN0tydruJ/FSVTQcTJg14BtuNwmMVFJA1rNZDe/ECgVw2OSnkYyRzpW+JvYJzWGNsBLWOBF9T8Emzia3i4XAg22K1rpHmlcHOBA1ComOjN5kzTSMdIP9TOTw9/Eyx18yrD0cplhBd7w7LvMKuHQ5AajOT7aNjpZCfi5v5KwmESF/Ff7TQSO4jQ/JRUkhCFQLxHp8o3R41hVa1nYnpnxOfbmxwIHo8+i9uXCdMuDnFMmVFRGAZsOcKtv7oBD/5S4/BBXRwu4hYcTqSN7Aju8fr5IkuHXWH83Dv1+vrdQau02Nx9fX9U1ieWgjklyQbnbVNRog9A6II48RzbDRVscc9MKeV/VyNDm3FrHXzXpmHUeV8Xx6qw0YDwS0/vXpHxcJBN7uvbe1u+9xovNOhB5ZnhpDHO/Q5fdHi1WC9ot/s5B/CUEA/IeWnA/wB28Nx9meUf4kk7o9y4SC2nqGEbcNS/5ldJ7Q0DVrx/CUCpZ+1/0oOTqsgZfhp5JJZamKFgL3OdMLADckkKEw3JmVcxQSOoq+qeAxrniOZjizivYO7Oh02K9GdMx7S1zC5pFiCy4ITLDaLDsIp3U+FUENHE93G5kEIYC7a5t5BBzGTcgUOVMXkqKatqal88fCRKGgAA35BdrhY4Zi0aC7/xCSjaesM0hDeEWDbpagFqlvi15+9qCTQhCoFpJG2RjmSNDmOBDmkaELdCCrOfstS5WzDPQuafZXky0j7WDoidB5t90+QPNc1fSx8lanPGU6PN2EGjqSIqiO7qapDQTE/5g7Ecx3GxVZ8w4FiOXsSkw7FoDFOzVrhqyVv6zTzB9RzsVBGE76bhNTunSQewtdrz2Qd50JSGPPMZFtaWUH+VWMEjbDRvoq4dDIP+WrSOVLJ+LPzVh2XICQOHSAjQN9EMIabWFzqdFoAC4BYLryFULOLbbD0Wul9ALkItfdavfZ5Cg1keY23IbZb0YDpS61iG7ef9E3mvJIxnjcp3QdqJ0h+24keQ0H4IHSEIVAhCEAonMeXMKzJQGjxekbPGDdjtnxnva7cFSyEHhGYOhLE4JHSZfr4quHlDVHq5B/EBwn0C4bHsuVuEVJgxCmkp3C9hJpfyOx+CtgtXsa8We0OHcRdBXbohpOozVNUAgtFI5oAN9S9v5L3KKSRwHAwW7ym+P0dNFU0tWyGJk44o+tAAJbobE92iUpmyyNFpWt+F0DxtmRl7rknS/K/gtY26AuO6az9bHKGudxt70vC97he49EDklsbC7nZJR63e7fksTOuRGDoN1vxAN1QJODrvLfecLN8+Skoo2xxtY3ZoACZ0wMk4PJgufM7fNP0AhCEAhCEAhCEAhCEDTEaNtbTOiJsb8TXW2IUC5r6UmCRnDK3XQ3BHeupUBmGN0U8VU0dgjgee48r+qDEHbAvunDXdUO0DYbeKY0swtv8AEckrLIZrC5LWnRA5gPFd53K3kkA1PLuSTSGsAvYpahiMsvG73WH1P/xA+pYuqiAd751d5pZCEAhCEAhCEAhCEAhCEAtJY2SxujkaHMcLFpGhW6EHG4hA2hxCSBhcI9C1pPL5p5DrHoRqpLG8LGIQgxuDJ478DiND4HwXNU1PiktT7OKSVhaSC94IZbz29EE1CHTyNiZ7x3P6vipyGNsUbWMGgCb4fRto4Qy/G8jtvPM/knaAQhCAQhCAQhCAQhCAQhCAQhCAWAhCDKEIQCEIQCEIQf/Z"/>
          <p:cNvSpPr>
            <a:spLocks noChangeAspect="1" noChangeArrowheads="1"/>
          </p:cNvSpPr>
          <p:nvPr/>
        </p:nvSpPr>
        <p:spPr bwMode="auto">
          <a:xfrm>
            <a:off x="63500" y="-708025"/>
            <a:ext cx="1104900" cy="1476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0" name="Picture 6" descr="http://leonpaul.com/acatalog/fencing_mask_280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2895600"/>
            <a:ext cx="2514600" cy="3352800"/>
          </a:xfrm>
          <a:prstGeom prst="rect">
            <a:avLst/>
          </a:prstGeom>
          <a:noFill/>
        </p:spPr>
      </p:pic>
      <p:pic>
        <p:nvPicPr>
          <p:cNvPr id="1032" name="Picture 8" descr="http://t3.gstatic.com/images?q=tbn:ANd9GcRFStEuqVlmS4S2FL5JDoTgcUiBNCQ60WMeePGkW-GZm8-OxiePT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3733800"/>
            <a:ext cx="2305050" cy="1981201"/>
          </a:xfrm>
          <a:prstGeom prst="rect">
            <a:avLst/>
          </a:prstGeom>
          <a:noFill/>
        </p:spPr>
      </p:pic>
      <p:pic>
        <p:nvPicPr>
          <p:cNvPr id="1034" name="Picture 10" descr="http://t3.gstatic.com/images?q=tbn:ANd9GcQCFNo12UHp-jz3mav0ftdYb4Uzr1twgAB2YpkzsdmKMWJ_YRlPz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447800"/>
            <a:ext cx="1866900" cy="1400175"/>
          </a:xfrm>
          <a:prstGeom prst="rect">
            <a:avLst/>
          </a:prstGeom>
          <a:noFill/>
        </p:spPr>
      </p:pic>
      <p:pic>
        <p:nvPicPr>
          <p:cNvPr id="1036" name="Picture 12" descr="http://t1.gstatic.com/images?q=tbn:ANd9GcRr-F4WpTRzfxx-_fd0u6IO5a4fyqSPFVpcnGHLkn7THYylnCjs9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19600" y="2743200"/>
            <a:ext cx="1426911" cy="1905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572000" y="22098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gloves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39000" y="23622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mask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62000" y="2895600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Outfit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0" y="3200400"/>
            <a:ext cx="19812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sword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763645">
            <a:off x="1477861" y="2135581"/>
            <a:ext cx="58674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dirty="0" smtClean="0">
                <a:solidFill>
                  <a:srgbClr val="FF0000"/>
                </a:solidFill>
              </a:rPr>
              <a:t>LA FIN!!! </a:t>
            </a:r>
            <a:r>
              <a:rPr lang="en-US" sz="8800" dirty="0" smtClean="0">
                <a:solidFill>
                  <a:srgbClr val="FF0000"/>
                </a:solidFill>
                <a:sym typeface="Wingdings" pitchFamily="2" charset="2"/>
              </a:rPr>
              <a:t></a:t>
            </a:r>
            <a:r>
              <a:rPr lang="en-US" dirty="0" smtClean="0">
                <a:sym typeface="Wingdings" pitchFamily="2" charset="2"/>
              </a:rPr>
              <a:t/>
            </a:r>
            <a:br>
              <a:rPr lang="en-US" dirty="0" smtClean="0">
                <a:sym typeface="Wingdings" pitchFamily="2" charset="2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175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Fencing </vt:lpstr>
      <vt:lpstr>Slide 2</vt:lpstr>
      <vt:lpstr>Slide 3</vt:lpstr>
      <vt:lpstr>Slide 4</vt:lpstr>
      <vt:lpstr>Slide 5</vt:lpstr>
      <vt:lpstr>Slide 6</vt:lpstr>
      <vt:lpstr>Slide 7</vt:lpstr>
    </vt:vector>
  </TitlesOfParts>
  <Company>NBDOE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Fencing</dc:title>
  <dc:creator>LyJa00135</dc:creator>
  <cp:lastModifiedBy>LyJa00135</cp:lastModifiedBy>
  <cp:revision>10</cp:revision>
  <dcterms:created xsi:type="dcterms:W3CDTF">2012-02-29T17:28:46Z</dcterms:created>
  <dcterms:modified xsi:type="dcterms:W3CDTF">2012-03-28T17:51:19Z</dcterms:modified>
</cp:coreProperties>
</file>